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75960451" r:id="rId6"/>
    <p:sldId id="166199086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2017-01-07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Dummy date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