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5427720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3770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7287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504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722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293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896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0113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5330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0548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1229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21863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314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3621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87825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0482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17080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577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5693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9794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0476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64389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78819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73477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7825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0656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77873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0656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97949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02173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6211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98467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26646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17080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06956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7515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0751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14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87825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21345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93167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21863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7080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3167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35693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29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11352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3526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99985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02173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20917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229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36211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273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85392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12205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8829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07423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49523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15172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9420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06479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1480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89420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6119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1593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28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54305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9740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50467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51159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1771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58480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30843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0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1698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2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16044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045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94957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285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133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55941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63262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65507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46780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29520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003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29520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97857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20827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5430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61128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28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46780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89420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5430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51562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49523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25609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8239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49523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0982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6862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11713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395793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44711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880373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3886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2582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57938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98886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05277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82972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37148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726322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99084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402147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38401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36909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31336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75171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41930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41494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11713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87755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68669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16495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21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02103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72128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57450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31929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0057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16988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28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36909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02409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06930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26061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78190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83278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75171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79953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81852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84736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10060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98886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08649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30843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4896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0113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5330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0548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019995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972168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24342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876515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31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125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197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197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59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197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246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197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235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197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227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197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19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438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438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438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38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438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125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197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197654" y="4333694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273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197654" y="453486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273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197654" y="473603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73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423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423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423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