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91936499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Footer 1"/>
          <p:cNvSpPr/>
          <p:nvPr>
            <p:ph type="ftr" sz="half" idx="11"/>
          </p:nvPr>
        </p:nvSpPr>
        <p:spPr/>
        <p:txBody>
          <a:bodyPr/>
          <a:lstStyle/>
          <a:p>
            <a:r>
              <a:rPr/>
              <a:t>Dummy text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