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901008258" r:id="rId6"/>
    <p:sldId id="704263728" r:id="rId7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lide Number 1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lide Number 1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Dummy text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