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550388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Helvetica"/>
                <a:ea typeface="Helvetica"/>
                <a:cs typeface="Helvetica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