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242402583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_image_rId2.jpeg" Type="http://schemas.openxmlformats.org/officeDocument/2006/relationships/image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270000" cy="9652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