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22033256" r:id="rId6"/>
    <p:sldId id="1802490851" r:id="rId7"/>
    <p:sldId id="2070463269" r:id="rId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Relationship TargetMode="External" Target="http://www.wikipedia.org/" Type="http://schemas.openxmlformats.org/officeDocument/2006/relationships/hyperlink" Id="rId3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Hello Word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 rot="0">
            <a:off x="2743200" y="2743200"/>
            <a:ext cx="1828800" cy="45720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/>
              </a:rPr>
              <a:t>dogs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