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985886278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/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rnorm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100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/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rnorm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100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