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471780078" r:id="rId8"/>
    <p:sldId id="449782427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2.xml" Type="http://schemas.openxmlformats.org/officeDocument/2006/relationships/slide" Id="rId7"></Relationship><Relationship Target="slides/slide1.xml" Type="http://schemas.openxmlformats.org/officeDocument/2006/relationships/slide" Id="rId8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 new table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some text</a:t>
            </a:r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t>text example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