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785504283" r:id="rId6"/>
    <p:sldId id="1531343673" r:id="rId7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Relationship Target="slides/slide2.xml" Type="http://schemas.openxmlformats.org/officeDocument/2006/relationships/slide" Id="rId7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<Relationships xmlns="http://schemas.openxmlformats.org/package/2006/relationships"><Relationship Target="../slideLayouts/slideLayout4.xml" Type="http://schemas.openxmlformats.org/officeDocument/2006/relationships/slideLayout" Id="rId1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vt="http://schemas.openxmlformats.org/officeDocument/2006/docPropsVTypes" xmlns:properties="http://schemas.openxmlformats.org/officeDocument/2006/extended-properti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