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3218230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Texts1"/>
          <p:cNvSpPr>
            <a:spLocks noGrp="true"/>
          </p:cNvSpPr>
          <p:nvPr>
            <p:ph idx="1"/>
          </p:nvPr>
        </p:nvSpPr>
        <p:spPr>
          <a:xfrm rot="0">
            <a:off x="2743200" y="4572000"/>
            <a:ext cx="1828800" cy="914400"/>
          </a:xfrm>
        </p:spPr>
        <p:txBody>
          <a:bodyPr/>
          <a:lstStyle/>
          <a:p>
            <a:pPr marL="12700" marR="1270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sz="1100" b="true">
                <a:solidFill>
                  <a:srgbClr val="FF0000">
                    <a:alpha val="100000"/>
                  </a:srgbClr>
                </a:solidFill>
                <a:latin typeface="Helvetica"/>
                <a:ea typeface="Helvetica"/>
                <a:cs typeface="Helvetica"/>
              </a:rPr>
              <a:t>this is a pot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