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2049558617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100">
                <a:solidFill>
                  <a:srgbClr val="A7947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ls -a
which -a ls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100">
                <a:solidFill>
                  <a:srgbClr val="A7947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ls -a
which -a ls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