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8094120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4572000" cy="3657600"/>
            <a:chOff x="838200" y="1825625"/>
            <a:chExt cx="4572000" cy="3657600"/>
          </a:xfrm>
        </p:grpSpPr>
        <p:sp>
          <p:nvSpPr>
            <p:cNvPr id="4" name="rc4"/>
            <p:cNvSpPr/>
            <p:nvPr/>
          </p:nvSpPr>
          <p:spPr>
            <a:xfrm>
              <a:off x="1656362" y="4258255"/>
              <a:ext cx="467279" cy="3490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097" y="3909194"/>
              <a:ext cx="467279" cy="69812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77832" y="3560133"/>
              <a:ext cx="467279" cy="10471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338567" y="3211071"/>
              <a:ext cx="467279" cy="13962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899303" y="2862010"/>
              <a:ext cx="467279" cy="1745306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460038" y="2512948"/>
              <a:ext cx="467279" cy="2094368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25524" y="2512948"/>
              <a:ext cx="0" cy="2094368"/>
            </a:xfrm>
            <a:custGeom>
              <a:avLst/>
              <a:pathLst>
                <a:path w="0" h="2094368">
                  <a:moveTo>
                    <a:pt x="0" y="20943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41703" y="460731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41703" y="425825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3" y="390919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3" y="356013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3" y="321107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3" y="286201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3" y="251294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456187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503" y="4213805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205" y="3864446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51469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4404" y="3166522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244106" y="2817163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400800" y="0"/>
            <a:ext cx="2743200" cy="18288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