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438749344" r:id="rId6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slide1.xml><?xml version="1.0" encoding="utf-8"?>
<p:sld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vt="http://schemas.openxmlformats.org/officeDocument/2006/docPropsVTypes" xmlns:properties="http://schemas.openxmlformats.org/officeDocument/2006/extended-properti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