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687713578" r:id="rId6"/>
    <p:sldId id="793889857" r:id="rId7"/>
    <p:sldId id="153169318" r:id="rId8"/>
    <p:sldId id="1108607314" r:id="rId9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Text demo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t>Lorem ipsum dolor sit amet, consectetur adipiscing elit.</a:t>
            </a:r>
          </a:p>
          <a:p>
            <a:r>
              <a:t>In sit amet ipsum tellus. Vivamus dignissim sit amet auctor.</a:t>
            </a:r>
          </a:p>
          <a:p>
            <a:r>
              <a:t>Quisque dictum tristique ligula.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1100" b="true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rich</a:t>
            </a:r>
          </a:p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Dogs</a:t>
            </a:r>
          </a:p>
        </p:txBody>
      </p:sp>
    </p:spTree>
  </p:cSld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Plot examples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11048" y="1895214"/>
              <a:ext cx="9104605" cy="389460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11048" y="5612786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11048" y="4412601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11048" y="3212417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11048" y="2012232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4723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83866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83009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982152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11048" y="5012694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11048" y="3812509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11048" y="2612324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3429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533437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32580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131723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432328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972499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512671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82756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202414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111946" y="5150717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277028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202414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22928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986329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122071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742585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56415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06844" y="5534727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41728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801689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11946" y="5390754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426599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06085" y="5155112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26599" y="527513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122071" y="5160841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422204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82756" y="558090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18498" y="5147011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742585" y="504082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202414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92289" y="5210726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62242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62242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512671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42585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111946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76072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51985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72499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202414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351985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86329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822928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32328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196685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047113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822928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85319" y="5203755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422204" y="5030698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736856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432328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82756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92156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202414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764664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83296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532868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317906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613211" y="338265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77735" y="344650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51566" y="3320830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44839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846964" y="338649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626207" y="3804603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74753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233725" y="362269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473896" y="3752968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695436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547821" y="398658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074922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543982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14068" y="369295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23468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551995" y="381073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228449" y="3257362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97392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53382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699432" y="332852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87135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845007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304836" y="326451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069466" y="3139046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463639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784153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322081" y="3870742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324325" y="3932996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09689" y="380859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461823" y="3080793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84153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461823" y="3440849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7073039" y="332264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57221" y="350651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547821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317906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319946" y="3508552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95436" y="3384538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09689" y="374858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174753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547821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779775" y="362857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777735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927306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402423" y="4350816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77735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37376" y="2526520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996882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982594" y="2592433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48107" y="277728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601581" y="2650915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9132165" y="217236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931009" y="3439092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447250" y="235722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067764" y="2657269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206605" y="2466511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604674" y="307407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376368" y="2955662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7292851" y="2832470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765360" y="3134082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89231" y="3068030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70175" y="294946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607935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9360552" y="2110831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9359061" y="198932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463639" y="314261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7519746" y="270943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535446" y="3194091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9363646" y="2113925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48107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062937" y="271245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217335" y="2537251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18192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688278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73194" y="277246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220794" y="2660728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675511" y="2475588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9823474" y="229395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71666" y="2770933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53382" y="308260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695436" y="2784445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9359061" y="2469395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38803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78021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458364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522765" y="2892479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7058460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7519746" y="306948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996882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289832" y="258941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7057033" y="2706548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059918" y="300947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46453" y="3135690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604674" y="3014064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910346" y="2889460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28449" y="307733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090487" y="4975586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090487" y="3775600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090487" y="257422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176254" y="5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176254" y="3812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176254" y="2612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234294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533437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7832580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0131723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3205329" y="5851452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5504471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7803614" y="5852047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0102757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5398890" y="5962713"/>
              <a:ext cx="72892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581015" y="3782585"/>
              <a:ext cx="7103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10459654" y="2675829"/>
              <a:ext cx="816647" cy="1303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10531654" y="2739693"/>
              <a:ext cx="67264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10531654" y="288642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0593944" y="2941299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0531654" y="3087594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0580114" y="3128637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10531654" y="3288762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0569856" y="3319548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0531654" y="3489930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0561320" y="3512179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0531654" y="3691098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0553851" y="3713294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10772800" y="2948910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0772800" y="315007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0772800" y="3351841"/>
              <a:ext cx="14471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0772800" y="355241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0772800" y="376099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10459654" y="4123098"/>
              <a:ext cx="824556" cy="88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10531654" y="4168110"/>
              <a:ext cx="42237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10531654" y="4333694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10607412" y="4409452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0531654" y="4534862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607412" y="4610620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0531654" y="4736030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607412" y="4811788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10757968" y="4402528"/>
              <a:ext cx="299591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10757968" y="4592782"/>
              <a:ext cx="45424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10757968" y="4778274"/>
              <a:ext cx="387101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</p:spTree>
  </p:cSld>
</p:sld>
</file>

<file path=ppt/slides/slide4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FlexTable example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 Wag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Datsun 710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4 Drive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Sportabout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Valiant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Duster 360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240D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146.7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230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280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280C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450SE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450SL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450SLC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Cadillac Fleetwood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17.98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Lincoln Continental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5.424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Chrysler Imperial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Fiat 128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78.7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Honda Civic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75.7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18.52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Toyota Corolla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71.1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1.835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Toyota Corona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2.465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Dodge Challenger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318.0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3.520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16.87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AMC Javelin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304.0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3.435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Camaro Z28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15.41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Pontiac Firebird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Fiat X1-9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79.0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1.935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Porsche 914-2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Lotus Europa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Ford Pantera L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Ferrari Dino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Maserati Bora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Volvo 142E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