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568104710" r:id="rId6"/>
    <p:sldId id="862499192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 table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cyl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drat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qsec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gear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16.46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Mazda RX4 Wag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Datsun 710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93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3.85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2.320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4 Drive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Hornet Sportabout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17.02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Valiant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3.460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20.22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some text</a:t>
            </a:r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t>text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