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539544277" r:id="rId6"/>
    <p:sldId id="403055921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  <p:sp>
        <p:nvSpPr>
          <p:cNvPr id="3" name="Date 3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2016-12-12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Date 1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Dummy date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