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13842082" r:id="rId6"/>
    <p:sldId id="471538567" r:id="rId7"/>
    <p:sldId id="679324370" r:id="rId8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Iris sample dataset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Two Content demo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Hello Word!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