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50659194" r:id="rId6"/>
    <p:sldId id="370500891" r:id="rId7"/>
    <p:sldId id="636458197" r:id="rId8"/>
    <p:sldId id="97934825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Relationship TargetMode="External" Target="http://www.wikipedia.org/" Type="http://schemas.openxmlformats.org/officeDocument/2006/relationships/hyperlink" Id="rId3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Mode="External" Target="http://www.wikipedia.org/" Type="http://schemas.openxmlformats.org/officeDocument/2006/relationships/hyperlink" Id="rId2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 1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Hello Word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 2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sz="24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24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r>
              <a:rPr sz="24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  <p:sp>
        <p:nvSpPr>
          <p:cNvPr id="3" name="Title Texts3"/>
          <p:cNvSpPr>
            <a:spLocks noGrp="true"/>
          </p:cNvSpPr>
          <p:nvPr>
            <p:ph idx="3"/>
          </p:nvPr>
        </p:nvSpPr>
        <p:spPr>
          <a:xfrm rot="0">
            <a:off x="2743200" y="2743200"/>
            <a:ext cx="1828800" cy="457200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24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3"/>
              </a:rPr>
              <a:t>dogs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 3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24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My tailor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is </a:t>
            </a:r>
            <a:r>
              <a:rPr sz="2400" b="true">
                <a:solidFill>
                  <a:srgbClr val="000000">
                    <a:alpha val="100000"/>
                  </a:srgbClr>
                </a:solidFill>
                <a:highlight>
                  <a:srgbClr val="FF0000">
                    <a:alpha val="100000"/>
                  </a:srgbClr>
                </a:highlight>
                <a:latin typeface="Times New Roman"/>
                <a:ea typeface="Times New Roman"/>
                <a:cs typeface="Times New Roman"/>
              </a:rPr>
              <a:t>rich</a:t>
            </a:r>
          </a:p>
          <a:p>
            <a:pPr marL="304800" marR="30480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sz="240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Cats</a:t>
            </a:r>
            <a:r>
              <a:rPr sz="24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2400">
                <a:solidFill>
                  <a:srgbClr val="0000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2"/>
              </a:rPr>
              <a:t>dogs</a:t>
            </a:r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