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3706593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rnorm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100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plot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density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Title example 1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rnorm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100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plot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density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