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23035056" r:id="rId8"/>
    <p:sldId id="976440622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2.xml" Type="http://schemas.openxmlformats.org/officeDocument/2006/relationships/slide" Id="rId7"></Relationship><Relationship Target="slides/slide1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new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