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png" PartName="/ppt/media/slide1_image_rId2.png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Target="docProps/core.xml" Type="http://schemas.openxmlformats.org/package/2006/relationships/metadata/core-properties" Id="rId3"></Relationship><Relationship Target="docProps/thumbnail.jpeg" Type="http://schemas.openxmlformats.org/package/2006/relationships/metadata/thumbnail" Id="rId2"></Relationship><Relationship Target="ppt/presentation.xml" Type="http://schemas.openxmlformats.org/officeDocument/2006/relationships/officeDocument" Id="rId1"></Relationship><Relationship Target="docProps/app.xml" Type="http://schemas.openxmlformats.org/officeDocument/2006/relationships/extended-properties" Id="rId4"></Relationship></Relationships>
</file>

<file path=ppt/presentation.xml><?xml version="1.0" encoding="utf-8"?>
<p:presentation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saveSubsetFonts="true">
  <p:sldMasterIdLst>
    <p:sldMasterId id="2147483648" r:id="rId1"/>
  </p:sldMasterIdLst>
  <p:sldIdLst>
    <p:sldId id="414980885" r:id="rId6"/>
  </p:sldIdLst>
  <p:sldSz cx="12192000" cy="6858000"/>
  <p:notesSz cx="6858000" cy="9144000"/>
  <p:defaultTextStyle>
    <a:defPPr>
      <a:defRPr lang="fr-FR"/>
    </a:defPPr>
    <a:lvl1pPr marL="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Target="viewProps.xml" Type="http://schemas.openxmlformats.org/officeDocument/2006/relationships/viewProps" Id="rId3"></Relationship><Relationship Target="presProps.xml" Type="http://schemas.openxmlformats.org/officeDocument/2006/relationships/presProps" Id="rId2"></Relationship><Relationship Target="slideMasters/slideMaster1.xml" Type="http://schemas.openxmlformats.org/officeDocument/2006/relationships/slideMaster" Id="rId1"></Relationship><Relationship Target="tableStyles.xml" Type="http://schemas.openxmlformats.org/officeDocument/2006/relationships/tableStyles" Id="rId5"></Relationship><Relationship Target="theme/theme1.xml" Type="http://schemas.openxmlformats.org/officeDocument/2006/relationships/theme" Id="rId4"></Relationship><Relationship Target="slides/slide1.xml" Type="http://schemas.openxmlformats.org/officeDocument/2006/relationships/slide" Id="rId6"/></Relationships>
</file>

<file path=ppt/slideLayouts/_rels/slideLayout1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10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2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3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4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5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6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7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8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9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slideLayout1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itle" preserve="tru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true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false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44476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vertTitleAndTx" preserve="true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true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77442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obj" preserve="true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60488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secHead" preserve="true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50666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woObj" preserve="true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true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7" name="Espace réservé du numéro de diapositive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  <p:sp>
        <p:nvSpPr>
          <p:cNvPr id="6" name="Espace réservé du pied de page 5"/>
          <p:cNvSpPr>
            <a:spLocks noGrp="true"/>
          </p:cNvSpPr>
          <p:nvPr>
            <p:ph type="ftr" sz="quarter" idx="13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72934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woTxTwoObj" preserve="true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true"/>
            </a:lvl1pPr>
            <a:lvl2pPr marL="457200" indent="0">
              <a:buNone/>
              <a:defRPr sz="2000" b="true"/>
            </a:lvl2pPr>
            <a:lvl3pPr marL="914400" indent="0">
              <a:buNone/>
              <a:defRPr sz="1800" b="true"/>
            </a:lvl3pPr>
            <a:lvl4pPr marL="1371600" indent="0">
              <a:buNone/>
              <a:defRPr sz="1600" b="true"/>
            </a:lvl4pPr>
            <a:lvl5pPr marL="1828800" indent="0">
              <a:buNone/>
              <a:defRPr sz="1600" b="true"/>
            </a:lvl5pPr>
            <a:lvl6pPr marL="2286000" indent="0">
              <a:buNone/>
              <a:defRPr sz="1600" b="true"/>
            </a:lvl6pPr>
            <a:lvl7pPr marL="2743200" indent="0">
              <a:buNone/>
              <a:defRPr sz="1600" b="true"/>
            </a:lvl7pPr>
            <a:lvl8pPr marL="3200400" indent="0">
              <a:buNone/>
              <a:defRPr sz="1600" b="true"/>
            </a:lvl8pPr>
            <a:lvl9pPr marL="3657600" indent="0">
              <a:buNone/>
              <a:defRPr sz="1600" b="true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true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true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true"/>
            </a:lvl1pPr>
            <a:lvl2pPr marL="457200" indent="0">
              <a:buNone/>
              <a:defRPr sz="2000" b="true"/>
            </a:lvl2pPr>
            <a:lvl3pPr marL="914400" indent="0">
              <a:buNone/>
              <a:defRPr sz="1800" b="true"/>
            </a:lvl3pPr>
            <a:lvl4pPr marL="1371600" indent="0">
              <a:buNone/>
              <a:defRPr sz="1600" b="true"/>
            </a:lvl4pPr>
            <a:lvl5pPr marL="1828800" indent="0">
              <a:buNone/>
              <a:defRPr sz="1600" b="true"/>
            </a:lvl5pPr>
            <a:lvl6pPr marL="2286000" indent="0">
              <a:buNone/>
              <a:defRPr sz="1600" b="true"/>
            </a:lvl6pPr>
            <a:lvl7pPr marL="2743200" indent="0">
              <a:buNone/>
              <a:defRPr sz="1600" b="true"/>
            </a:lvl7pPr>
            <a:lvl8pPr marL="3200400" indent="0">
              <a:buNone/>
              <a:defRPr sz="1600" b="true"/>
            </a:lvl8pPr>
            <a:lvl9pPr marL="3657600" indent="0">
              <a:buNone/>
              <a:defRPr sz="1600" b="true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true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9" name="Espace réservé du numéro de diapositive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98844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itleOnly" preserve="true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4" name="Espace réservé du pied de page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55831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blank" preserve="true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3" name="Espace réservé du pied de page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048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objTx" preserve="true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true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6" name="Espace réservé du pied de page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82490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vertTx" preserve="true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true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4996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<Relationships xmlns="http://schemas.openxmlformats.org/package/2006/relationships"><Relationship Target="../slideLayouts/slideLayout8.xml" Type="http://schemas.openxmlformats.org/officeDocument/2006/relationships/slideLayout" Id="rId8"></Relationship><Relationship Target="../slideLayouts/slideLayout3.xml" Type="http://schemas.openxmlformats.org/officeDocument/2006/relationships/slideLayout" Id="rId3"></Relationship><Relationship Target="../slideLayouts/slideLayout7.xml" Type="http://schemas.openxmlformats.org/officeDocument/2006/relationships/slideLayout" Id="rId7"></Relationship><Relationship Target="../slideLayouts/slideLayout2.xml" Type="http://schemas.openxmlformats.org/officeDocument/2006/relationships/slideLayout" Id="rId2"></Relationship><Relationship Target="../slideLayouts/slideLayout1.xml" Type="http://schemas.openxmlformats.org/officeDocument/2006/relationships/slideLayout" Id="rId1"></Relationship><Relationship Target="../slideLayouts/slideLayout6.xml" Type="http://schemas.openxmlformats.org/officeDocument/2006/relationships/slideLayout" Id="rId6"></Relationship><Relationship Target="../theme/theme1.xml" Type="http://schemas.openxmlformats.org/officeDocument/2006/relationships/theme" Id="rId11"></Relationship><Relationship Target="../slideLayouts/slideLayout5.xml" Type="http://schemas.openxmlformats.org/officeDocument/2006/relationships/slideLayout" Id="rId5"></Relationship><Relationship Target="../slideLayouts/slideLayout10.xml" Type="http://schemas.openxmlformats.org/officeDocument/2006/relationships/slideLayout" Id="rId10"></Relationship><Relationship Target="../slideLayouts/slideLayout4.xml" Type="http://schemas.openxmlformats.org/officeDocument/2006/relationships/slideLayout" Id="rId4"></Relationship><Relationship Target="../slideLayouts/slideLayout9.xml" Type="http://schemas.openxmlformats.org/officeDocument/2006/relationships/slideLayout" Id="rId9"></Relationship></Relationships>
</file>

<file path=ppt/slideMasters/slideMaster1.xml><?xml version="1.0" encoding="utf-8"?>
<p:sldMaster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true"/>
          </p:cNvSpPr>
          <p:nvPr>
            <p:ph type="title"/>
          </p:nvPr>
        </p:nvSpPr>
        <p:spPr>
          <a:xfrm>
            <a:off x="838200" y="3600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false" anchor="ctr">
            <a:normAutofit/>
          </a:bodyPr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false">
            <a:normAutofit/>
          </a:bodyPr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0819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8" r:id="rId9"/>
    <p:sldLayoutId id="2147483659" r:id="rId10"/>
  </p:sldLayoutIdLst>
  <p:timing>
    <p:tnLst>
      <p:par>
        <p:cTn id="1" dur="indefinite" restart="never" nodeType="tmRoot"/>
      </p:par>
    </p:tnLst>
  </p:timing>
  <p:txStyles>
    <p:titleStyle>
      <a:lvl1pPr algn="l" defTabSz="914400" rtl="false" eaLnBrk="true" latinLnBrk="false" hangingPunct="true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false" eaLnBrk="true" latinLnBrk="false" hangingPunct="true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Target="../slideLayouts/slideLayout4.xml" Type="http://schemas.openxmlformats.org/officeDocument/2006/relationships/slideLayout" Id="rId1"/><Relationship Target="../media/slide1_image_rId2.png" Type="http://schemas.openxmlformats.org/officeDocument/2006/relationships/image" Id="rId2"/></Relationships>
</file>

<file path=ppt/slides/slide1.xml><?xml version="1.0" encoding="utf-8"?>
<p:sld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Vector graphics format versus raster format</a:t>
            </a:r>
          </a:p>
        </p:txBody>
      </p:sp>
      <p:grpSp>
        <p:nvGrpSpPr>
          <p:cNvPr id="3" name="grp3"/>
          <p:cNvGrpSpPr/>
          <p:nvPr/>
        </p:nvGrpSpPr>
        <p:grpSpPr>
          <a:xfrm>
            <a:off x="838200" y="1825625"/>
            <a:ext cx="5181600" cy="4351338"/>
            <a:chOff x="838200" y="1825625"/>
            <a:chExt cx="5181600" cy="4351338"/>
          </a:xfrm>
        </p:grpSpPr>
        <p:sp>
          <p:nvSpPr>
            <p:cNvPr id="4" name="rc4"/>
            <p:cNvSpPr/>
            <p:nvPr/>
          </p:nvSpPr>
          <p:spPr>
            <a:xfrm>
              <a:off x="838200" y="1825625"/>
              <a:ext cx="5181600" cy="43513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1209741" y="1895214"/>
              <a:ext cx="3779822" cy="3896187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1209741" y="5614302"/>
              <a:ext cx="3779822" cy="0"/>
            </a:xfrm>
            <a:custGeom>
              <a:avLst/>
              <a:pathLst>
                <a:path w="3779822" h="0">
                  <a:moveTo>
                    <a:pt x="0" y="0"/>
                  </a:moveTo>
                  <a:lnTo>
                    <a:pt x="3779822" y="0"/>
                  </a:lnTo>
                  <a:lnTo>
                    <a:pt x="3779822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1209741" y="4413628"/>
              <a:ext cx="3779822" cy="0"/>
            </a:xfrm>
            <a:custGeom>
              <a:avLst/>
              <a:pathLst>
                <a:path w="3779822" h="0">
                  <a:moveTo>
                    <a:pt x="0" y="0"/>
                  </a:moveTo>
                  <a:lnTo>
                    <a:pt x="3779822" y="0"/>
                  </a:lnTo>
                  <a:lnTo>
                    <a:pt x="3779822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1209741" y="3212953"/>
              <a:ext cx="3779822" cy="0"/>
            </a:xfrm>
            <a:custGeom>
              <a:avLst/>
              <a:pathLst>
                <a:path w="3779822" h="0">
                  <a:moveTo>
                    <a:pt x="0" y="0"/>
                  </a:moveTo>
                  <a:lnTo>
                    <a:pt x="3779822" y="0"/>
                  </a:lnTo>
                  <a:lnTo>
                    <a:pt x="3779822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1209741" y="2012279"/>
              <a:ext cx="3779822" cy="0"/>
            </a:xfrm>
            <a:custGeom>
              <a:avLst/>
              <a:pathLst>
                <a:path w="3779822" h="0">
                  <a:moveTo>
                    <a:pt x="0" y="0"/>
                  </a:moveTo>
                  <a:lnTo>
                    <a:pt x="3779822" y="0"/>
                  </a:lnTo>
                  <a:lnTo>
                    <a:pt x="3779822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1572451" y="1895214"/>
              <a:ext cx="0" cy="3896187"/>
            </a:xfrm>
            <a:custGeom>
              <a:avLst/>
              <a:pathLst>
                <a:path w="0" h="3896187">
                  <a:moveTo>
                    <a:pt x="0" y="389618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526952" y="1895214"/>
              <a:ext cx="0" cy="3896187"/>
            </a:xfrm>
            <a:custGeom>
              <a:avLst/>
              <a:pathLst>
                <a:path w="0" h="3896187">
                  <a:moveTo>
                    <a:pt x="0" y="389618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3481452" y="1895214"/>
              <a:ext cx="0" cy="3896187"/>
            </a:xfrm>
            <a:custGeom>
              <a:avLst/>
              <a:pathLst>
                <a:path w="0" h="3896187">
                  <a:moveTo>
                    <a:pt x="0" y="389618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4435953" y="1895214"/>
              <a:ext cx="0" cy="3896187"/>
            </a:xfrm>
            <a:custGeom>
              <a:avLst/>
              <a:pathLst>
                <a:path w="0" h="3896187">
                  <a:moveTo>
                    <a:pt x="0" y="389618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1209741" y="5013965"/>
              <a:ext cx="3779822" cy="0"/>
            </a:xfrm>
            <a:custGeom>
              <a:avLst/>
              <a:pathLst>
                <a:path w="3779822" h="0">
                  <a:moveTo>
                    <a:pt x="0" y="0"/>
                  </a:moveTo>
                  <a:lnTo>
                    <a:pt x="3779822" y="0"/>
                  </a:lnTo>
                  <a:lnTo>
                    <a:pt x="3779822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1209741" y="3813290"/>
              <a:ext cx="3779822" cy="0"/>
            </a:xfrm>
            <a:custGeom>
              <a:avLst/>
              <a:pathLst>
                <a:path w="3779822" h="0">
                  <a:moveTo>
                    <a:pt x="0" y="0"/>
                  </a:moveTo>
                  <a:lnTo>
                    <a:pt x="3779822" y="0"/>
                  </a:lnTo>
                  <a:lnTo>
                    <a:pt x="3779822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1209741" y="2612616"/>
              <a:ext cx="3779822" cy="0"/>
            </a:xfrm>
            <a:custGeom>
              <a:avLst/>
              <a:pathLst>
                <a:path w="3779822" h="0">
                  <a:moveTo>
                    <a:pt x="0" y="0"/>
                  </a:moveTo>
                  <a:lnTo>
                    <a:pt x="3779822" y="0"/>
                  </a:lnTo>
                  <a:lnTo>
                    <a:pt x="3779822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2049701" y="1895214"/>
              <a:ext cx="0" cy="3896187"/>
            </a:xfrm>
            <a:custGeom>
              <a:avLst/>
              <a:pathLst>
                <a:path w="0" h="3896187">
                  <a:moveTo>
                    <a:pt x="0" y="389618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3004202" y="1895214"/>
              <a:ext cx="0" cy="3896187"/>
            </a:xfrm>
            <a:custGeom>
              <a:avLst/>
              <a:pathLst>
                <a:path w="0" h="3896187">
                  <a:moveTo>
                    <a:pt x="0" y="389618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3958703" y="1895214"/>
              <a:ext cx="0" cy="3896187"/>
            </a:xfrm>
            <a:custGeom>
              <a:avLst/>
              <a:pathLst>
                <a:path w="0" h="3896187">
                  <a:moveTo>
                    <a:pt x="0" y="389618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4913203" y="1895214"/>
              <a:ext cx="0" cy="3896187"/>
            </a:xfrm>
            <a:custGeom>
              <a:avLst/>
              <a:pathLst>
                <a:path w="0" h="3896187">
                  <a:moveTo>
                    <a:pt x="0" y="389618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2113271" y="5342286"/>
              <a:ext cx="63761" cy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1922371" y="5342286"/>
              <a:ext cx="63761" cy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1731471" y="5402320"/>
              <a:ext cx="63761" cy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1636021" y="5282253"/>
              <a:ext cx="63761" cy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2017821" y="5342286"/>
              <a:ext cx="63761" cy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2389497" y="5152061"/>
              <a:ext cx="84009" cy="84009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1630292" y="5336558"/>
              <a:ext cx="75218" cy="75218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2017821" y="5282253"/>
              <a:ext cx="63761" cy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1445120" y="5342286"/>
              <a:ext cx="63761" cy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1936201" y="5296083"/>
              <a:ext cx="36101" cy="3610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2399621" y="5282253"/>
              <a:ext cx="63761" cy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1826921" y="5222219"/>
              <a:ext cx="63761" cy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1840751" y="5356116"/>
              <a:ext cx="36101" cy="3610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1363500" y="5536217"/>
              <a:ext cx="36101" cy="3610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2781421" y="5462354"/>
              <a:ext cx="63761" cy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2675847" y="5272128"/>
              <a:ext cx="84009" cy="84009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2389497" y="5392196"/>
              <a:ext cx="84009" cy="84009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2107542" y="5336558"/>
              <a:ext cx="75218" cy="75218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2680243" y="5156456"/>
              <a:ext cx="75218" cy="75218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2107542" y="5276524"/>
              <a:ext cx="75218" cy="75218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2399621" y="5162185"/>
              <a:ext cx="63761" cy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2103147" y="5272128"/>
              <a:ext cx="84009" cy="84009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1636021" y="5582421"/>
              <a:ext cx="63761" cy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2099441" y="5148355"/>
              <a:ext cx="91421" cy="9142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1826921" y="5042118"/>
              <a:ext cx="63761" cy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2017821" y="5222219"/>
              <a:ext cx="63761" cy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2007696" y="5212095"/>
              <a:ext cx="84009" cy="84009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2208721" y="5282253"/>
              <a:ext cx="63761" cy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2208721" y="5342286"/>
              <a:ext cx="63761" cy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1731471" y="5222219"/>
              <a:ext cx="63761" cy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1826921" y="5222219"/>
              <a:ext cx="63761" cy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2389497" y="5272128"/>
              <a:ext cx="84009" cy="84009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2222551" y="5296083"/>
              <a:ext cx="36101" cy="3610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2495071" y="5342286"/>
              <a:ext cx="63761" cy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1922371" y="5282253"/>
              <a:ext cx="63761" cy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2017821" y="5462354"/>
              <a:ext cx="63761" cy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2495071" y="5402320"/>
              <a:ext cx="63761" cy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1936201" y="5356116"/>
              <a:ext cx="36101" cy="3610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1445120" y="5402320"/>
              <a:ext cx="63761" cy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2113271" y="5282253"/>
              <a:ext cx="63761" cy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2012092" y="5396591"/>
              <a:ext cx="75218" cy="75218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1534842" y="5396591"/>
              <a:ext cx="75218" cy="75218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1445120" y="5402320"/>
              <a:ext cx="63761" cy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2000726" y="5205124"/>
              <a:ext cx="97951" cy="9795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2103147" y="5031993"/>
              <a:ext cx="84009" cy="84009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1821192" y="5336558"/>
              <a:ext cx="75218" cy="75218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2113271" y="5222219"/>
              <a:ext cx="63761" cy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1636021" y="5342286"/>
              <a:ext cx="63761" cy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2304171" y="5282253"/>
              <a:ext cx="63761" cy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2017821" y="5342286"/>
              <a:ext cx="63761" cy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3890787" y="3325139"/>
              <a:ext cx="135831" cy="13583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3316204" y="3443324"/>
              <a:ext cx="139595" cy="139595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3793455" y="3203189"/>
              <a:ext cx="139595" cy="139595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2460992" y="3747331"/>
              <a:ext cx="131918" cy="13191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3411654" y="3383290"/>
              <a:ext cx="139595" cy="139595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2651893" y="3447163"/>
              <a:ext cx="131918" cy="13191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3218938" y="3321440"/>
              <a:ext cx="143228" cy="14322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1894711" y="4173986"/>
              <a:ext cx="119081" cy="11908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3510943" y="3387129"/>
              <a:ext cx="131918" cy="13191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2172686" y="3805409"/>
              <a:ext cx="135831" cy="13583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1990161" y="4053918"/>
              <a:ext cx="119081" cy="11908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2838954" y="3623425"/>
              <a:ext cx="139595" cy="139595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2944661" y="3753750"/>
              <a:ext cx="119081" cy="11908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3031736" y="3325139"/>
              <a:ext cx="135831" cy="13583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2556442" y="3987466"/>
              <a:ext cx="131918" cy="13191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3604437" y="3505240"/>
              <a:ext cx="135831" cy="13583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2552604" y="3443324"/>
              <a:ext cx="139595" cy="139595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2753761" y="3693716"/>
              <a:ext cx="119081" cy="11908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3125304" y="3443324"/>
              <a:ext cx="139595" cy="139595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2560617" y="3811539"/>
              <a:ext cx="123570" cy="123570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2833679" y="3257947"/>
              <a:ext cx="150146" cy="150146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3033693" y="3747331"/>
              <a:ext cx="131918" cy="13191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3220754" y="3203189"/>
              <a:ext cx="139595" cy="139595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3035732" y="3329135"/>
              <a:ext cx="127839" cy="127839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3320043" y="3567230"/>
              <a:ext cx="131918" cy="13191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3508987" y="3505240"/>
              <a:ext cx="135831" cy="13583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3699887" y="3265105"/>
              <a:ext cx="135831" cy="13583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3598982" y="3139583"/>
              <a:ext cx="146741" cy="14674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2934404" y="3443324"/>
              <a:ext cx="139595" cy="139595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2658311" y="4053918"/>
              <a:ext cx="119081" cy="11908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2465167" y="3871573"/>
              <a:ext cx="123570" cy="123570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2467411" y="3933851"/>
              <a:ext cx="119081" cy="11908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2749382" y="3809404"/>
              <a:ext cx="127839" cy="127839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2932588" y="3081306"/>
              <a:ext cx="143228" cy="14322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5"/>
            <p:cNvSpPr/>
            <p:nvPr/>
          </p:nvSpPr>
          <p:spPr>
            <a:xfrm>
              <a:off x="2361704" y="3443324"/>
              <a:ext cx="139595" cy="139595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6"/>
            <p:cNvSpPr/>
            <p:nvPr/>
          </p:nvSpPr>
          <p:spPr>
            <a:xfrm>
              <a:off x="2932588" y="3441508"/>
              <a:ext cx="143228" cy="14322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7"/>
            <p:cNvSpPr/>
            <p:nvPr/>
          </p:nvSpPr>
          <p:spPr>
            <a:xfrm>
              <a:off x="3602554" y="3323257"/>
              <a:ext cx="139595" cy="139595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8"/>
            <p:cNvSpPr/>
            <p:nvPr/>
          </p:nvSpPr>
          <p:spPr>
            <a:xfrm>
              <a:off x="3224593" y="3507196"/>
              <a:ext cx="131918" cy="13191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9"/>
            <p:cNvSpPr/>
            <p:nvPr/>
          </p:nvSpPr>
          <p:spPr>
            <a:xfrm>
              <a:off x="2556442" y="3687297"/>
              <a:ext cx="131918" cy="13191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2460992" y="3747331"/>
              <a:ext cx="131918" cy="13191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2463032" y="3509236"/>
              <a:ext cx="127839" cy="127839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3031736" y="3385173"/>
              <a:ext cx="135831" cy="13583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2749382" y="3749371"/>
              <a:ext cx="127839" cy="127839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1990161" y="4173986"/>
              <a:ext cx="119081" cy="11908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2556442" y="3627264"/>
              <a:ext cx="131918" cy="13191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2653932" y="3629303"/>
              <a:ext cx="127839" cy="127839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2651893" y="3627264"/>
              <a:ext cx="131918" cy="13191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3129143" y="3567230"/>
              <a:ext cx="131918" cy="13191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2083366" y="4351842"/>
              <a:ext cx="123570" cy="123570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2651893" y="3687297"/>
              <a:ext cx="131918" cy="13191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3204748" y="2526813"/>
              <a:ext cx="171607" cy="171607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2736575" y="3076193"/>
              <a:ext cx="153453" cy="153453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3974252" y="2592750"/>
              <a:ext cx="159800" cy="159800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3215479" y="2777678"/>
              <a:ext cx="150146" cy="150146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3400024" y="2651256"/>
              <a:ext cx="162855" cy="162855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4451502" y="2172514"/>
              <a:ext cx="159800" cy="159800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1880881" y="3439751"/>
              <a:ext cx="146741" cy="146741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4169979" y="2357442"/>
              <a:ext cx="150146" cy="150146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3597279" y="2657610"/>
              <a:ext cx="150146" cy="150146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4063799" y="2466779"/>
              <a:ext cx="171607" cy="171607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3403118" y="3074585"/>
              <a:ext cx="156668" cy="15666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3309276" y="2956126"/>
              <a:ext cx="153453" cy="153453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3687902" y="2832884"/>
              <a:ext cx="159800" cy="159800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2639517" y="3134619"/>
              <a:ext cx="156668" cy="15666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5"/>
            <p:cNvSpPr/>
            <p:nvPr/>
          </p:nvSpPr>
          <p:spPr>
            <a:xfrm>
              <a:off x="2728925" y="3068543"/>
              <a:ext cx="168754" cy="168754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6"/>
            <p:cNvSpPr/>
            <p:nvPr/>
          </p:nvSpPr>
          <p:spPr>
            <a:xfrm>
              <a:off x="3303083" y="2949933"/>
              <a:ext cx="165838" cy="16583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7"/>
            <p:cNvSpPr/>
            <p:nvPr/>
          </p:nvSpPr>
          <p:spPr>
            <a:xfrm>
              <a:off x="3406379" y="2837712"/>
              <a:ext cx="150146" cy="150146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8"/>
            <p:cNvSpPr/>
            <p:nvPr/>
          </p:nvSpPr>
          <p:spPr>
            <a:xfrm>
              <a:off x="4545425" y="2110953"/>
              <a:ext cx="162855" cy="162855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9"/>
            <p:cNvSpPr/>
            <p:nvPr/>
          </p:nvSpPr>
          <p:spPr>
            <a:xfrm>
              <a:off x="4543934" y="1989394"/>
              <a:ext cx="165838" cy="16583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2934404" y="3143155"/>
              <a:ext cx="139595" cy="139595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1"/>
            <p:cNvSpPr/>
            <p:nvPr/>
          </p:nvSpPr>
          <p:spPr>
            <a:xfrm>
              <a:off x="3780333" y="2709798"/>
              <a:ext cx="165838" cy="16583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2"/>
            <p:cNvSpPr/>
            <p:nvPr/>
          </p:nvSpPr>
          <p:spPr>
            <a:xfrm>
              <a:off x="2544067" y="3194653"/>
              <a:ext cx="156668" cy="15666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3"/>
            <p:cNvSpPr/>
            <p:nvPr/>
          </p:nvSpPr>
          <p:spPr>
            <a:xfrm>
              <a:off x="4548519" y="2114046"/>
              <a:ext cx="156668" cy="15666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4"/>
            <p:cNvSpPr/>
            <p:nvPr/>
          </p:nvSpPr>
          <p:spPr>
            <a:xfrm>
              <a:off x="3215479" y="3197914"/>
              <a:ext cx="150146" cy="150146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5"/>
            <p:cNvSpPr/>
            <p:nvPr/>
          </p:nvSpPr>
          <p:spPr>
            <a:xfrm>
              <a:off x="3592452" y="2712817"/>
              <a:ext cx="159800" cy="159800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6"/>
            <p:cNvSpPr/>
            <p:nvPr/>
          </p:nvSpPr>
          <p:spPr>
            <a:xfrm>
              <a:off x="4074529" y="2537543"/>
              <a:ext cx="150146" cy="150146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7"/>
            <p:cNvSpPr/>
            <p:nvPr/>
          </p:nvSpPr>
          <p:spPr>
            <a:xfrm>
              <a:off x="3120029" y="3257947"/>
              <a:ext cx="150146" cy="150146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8"/>
            <p:cNvSpPr/>
            <p:nvPr/>
          </p:nvSpPr>
          <p:spPr>
            <a:xfrm>
              <a:off x="3024579" y="3197914"/>
              <a:ext cx="150146" cy="150146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9"/>
            <p:cNvSpPr/>
            <p:nvPr/>
          </p:nvSpPr>
          <p:spPr>
            <a:xfrm>
              <a:off x="3306102" y="2772851"/>
              <a:ext cx="159800" cy="159800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50"/>
            <p:cNvSpPr/>
            <p:nvPr/>
          </p:nvSpPr>
          <p:spPr>
            <a:xfrm>
              <a:off x="4077988" y="2661070"/>
              <a:ext cx="143228" cy="14322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1"/>
            <p:cNvSpPr/>
            <p:nvPr/>
          </p:nvSpPr>
          <p:spPr>
            <a:xfrm>
              <a:off x="4263776" y="2475856"/>
              <a:ext cx="153453" cy="153453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2"/>
            <p:cNvSpPr/>
            <p:nvPr/>
          </p:nvSpPr>
          <p:spPr>
            <a:xfrm>
              <a:off x="4739419" y="2294147"/>
              <a:ext cx="156668" cy="15666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3"/>
            <p:cNvSpPr/>
            <p:nvPr/>
          </p:nvSpPr>
          <p:spPr>
            <a:xfrm>
              <a:off x="3304574" y="2771323"/>
              <a:ext cx="162855" cy="162855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4"/>
            <p:cNvSpPr/>
            <p:nvPr/>
          </p:nvSpPr>
          <p:spPr>
            <a:xfrm>
              <a:off x="3220754" y="3083122"/>
              <a:ext cx="139595" cy="139595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5"/>
            <p:cNvSpPr/>
            <p:nvPr/>
          </p:nvSpPr>
          <p:spPr>
            <a:xfrm>
              <a:off x="3031736" y="2784836"/>
              <a:ext cx="135831" cy="135831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6"/>
            <p:cNvSpPr/>
            <p:nvPr/>
          </p:nvSpPr>
          <p:spPr>
            <a:xfrm>
              <a:off x="4543934" y="2469663"/>
              <a:ext cx="165838" cy="16583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7"/>
            <p:cNvSpPr/>
            <p:nvPr/>
          </p:nvSpPr>
          <p:spPr>
            <a:xfrm>
              <a:off x="3206175" y="2768374"/>
              <a:ext cx="168754" cy="168754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8"/>
            <p:cNvSpPr/>
            <p:nvPr/>
          </p:nvSpPr>
          <p:spPr>
            <a:xfrm>
              <a:off x="3310929" y="2837712"/>
              <a:ext cx="150146" cy="150146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9"/>
            <p:cNvSpPr/>
            <p:nvPr/>
          </p:nvSpPr>
          <p:spPr>
            <a:xfrm>
              <a:off x="2929129" y="3257947"/>
              <a:ext cx="150146" cy="150146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60"/>
            <p:cNvSpPr/>
            <p:nvPr/>
          </p:nvSpPr>
          <p:spPr>
            <a:xfrm>
              <a:off x="3783352" y="2892918"/>
              <a:ext cx="159800" cy="159800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1"/>
            <p:cNvSpPr/>
            <p:nvPr/>
          </p:nvSpPr>
          <p:spPr>
            <a:xfrm>
              <a:off x="3587975" y="2768374"/>
              <a:ext cx="168754" cy="168754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2"/>
            <p:cNvSpPr/>
            <p:nvPr/>
          </p:nvSpPr>
          <p:spPr>
            <a:xfrm>
              <a:off x="3780333" y="3070000"/>
              <a:ext cx="165838" cy="16583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3"/>
            <p:cNvSpPr/>
            <p:nvPr/>
          </p:nvSpPr>
          <p:spPr>
            <a:xfrm>
              <a:off x="2736575" y="3076193"/>
              <a:ext cx="153453" cy="153453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4"/>
            <p:cNvSpPr/>
            <p:nvPr/>
          </p:nvSpPr>
          <p:spPr>
            <a:xfrm>
              <a:off x="3684883" y="2589731"/>
              <a:ext cx="165838" cy="16583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5"/>
            <p:cNvSpPr/>
            <p:nvPr/>
          </p:nvSpPr>
          <p:spPr>
            <a:xfrm>
              <a:off x="3586549" y="2706914"/>
              <a:ext cx="171607" cy="171607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6"/>
            <p:cNvSpPr/>
            <p:nvPr/>
          </p:nvSpPr>
          <p:spPr>
            <a:xfrm>
              <a:off x="3589433" y="3009967"/>
              <a:ext cx="165838" cy="16583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7"/>
            <p:cNvSpPr/>
            <p:nvPr/>
          </p:nvSpPr>
          <p:spPr>
            <a:xfrm>
              <a:off x="3213826" y="3136227"/>
              <a:ext cx="153453" cy="153453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8"/>
            <p:cNvSpPr/>
            <p:nvPr/>
          </p:nvSpPr>
          <p:spPr>
            <a:xfrm>
              <a:off x="3403118" y="3014552"/>
              <a:ext cx="156668" cy="15666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9"/>
            <p:cNvSpPr/>
            <p:nvPr/>
          </p:nvSpPr>
          <p:spPr>
            <a:xfrm>
              <a:off x="3112183" y="2889899"/>
              <a:ext cx="165838" cy="16583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70"/>
            <p:cNvSpPr/>
            <p:nvPr/>
          </p:nvSpPr>
          <p:spPr>
            <a:xfrm>
              <a:off x="2833679" y="3077846"/>
              <a:ext cx="150146" cy="150146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tx171"/>
            <p:cNvSpPr/>
            <p:nvPr/>
          </p:nvSpPr>
          <p:spPr>
            <a:xfrm>
              <a:off x="1090487" y="4977651"/>
              <a:ext cx="56623" cy="7163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2</a:t>
              </a:r>
            </a:p>
          </p:txBody>
        </p:sp>
        <p:sp>
          <p:nvSpPr>
            <p:cNvPr id="172" name="tx172"/>
            <p:cNvSpPr/>
            <p:nvPr/>
          </p:nvSpPr>
          <p:spPr>
            <a:xfrm>
              <a:off x="1090487" y="3777373"/>
              <a:ext cx="56623" cy="71239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4</a:t>
              </a:r>
            </a:p>
          </p:txBody>
        </p:sp>
        <p:sp>
          <p:nvSpPr>
            <p:cNvPr id="173" name="tx173"/>
            <p:cNvSpPr/>
            <p:nvPr/>
          </p:nvSpPr>
          <p:spPr>
            <a:xfrm>
              <a:off x="1090487" y="2575310"/>
              <a:ext cx="56623" cy="7262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6</a:t>
              </a:r>
            </a:p>
          </p:txBody>
        </p:sp>
        <p:sp>
          <p:nvSpPr>
            <p:cNvPr id="174" name="pl174"/>
            <p:cNvSpPr/>
            <p:nvPr/>
          </p:nvSpPr>
          <p:spPr>
            <a:xfrm>
              <a:off x="1174946" y="501396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l175"/>
            <p:cNvSpPr/>
            <p:nvPr/>
          </p:nvSpPr>
          <p:spPr>
            <a:xfrm>
              <a:off x="1174946" y="381329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l176"/>
            <p:cNvSpPr/>
            <p:nvPr/>
          </p:nvSpPr>
          <p:spPr>
            <a:xfrm>
              <a:off x="1174946" y="261261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l177"/>
            <p:cNvSpPr/>
            <p:nvPr/>
          </p:nvSpPr>
          <p:spPr>
            <a:xfrm>
              <a:off x="2049701" y="579140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l178"/>
            <p:cNvSpPr/>
            <p:nvPr/>
          </p:nvSpPr>
          <p:spPr>
            <a:xfrm>
              <a:off x="3004202" y="579140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l179"/>
            <p:cNvSpPr/>
            <p:nvPr/>
          </p:nvSpPr>
          <p:spPr>
            <a:xfrm>
              <a:off x="3958703" y="579140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l180"/>
            <p:cNvSpPr/>
            <p:nvPr/>
          </p:nvSpPr>
          <p:spPr>
            <a:xfrm>
              <a:off x="4913203" y="579140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tx181"/>
            <p:cNvSpPr/>
            <p:nvPr/>
          </p:nvSpPr>
          <p:spPr>
            <a:xfrm>
              <a:off x="2021390" y="5853039"/>
              <a:ext cx="56623" cy="7163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5</a:t>
              </a:r>
            </a:p>
          </p:txBody>
        </p:sp>
        <p:sp>
          <p:nvSpPr>
            <p:cNvPr id="182" name="tx182"/>
            <p:cNvSpPr/>
            <p:nvPr/>
          </p:nvSpPr>
          <p:spPr>
            <a:xfrm>
              <a:off x="2975890" y="5852047"/>
              <a:ext cx="56623" cy="7262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6</a:t>
              </a:r>
            </a:p>
          </p:txBody>
        </p:sp>
        <p:sp>
          <p:nvSpPr>
            <p:cNvPr id="183" name="tx183"/>
            <p:cNvSpPr/>
            <p:nvPr/>
          </p:nvSpPr>
          <p:spPr>
            <a:xfrm>
              <a:off x="3930391" y="5853634"/>
              <a:ext cx="56623" cy="7104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7</a:t>
              </a:r>
            </a:p>
          </p:txBody>
        </p:sp>
        <p:sp>
          <p:nvSpPr>
            <p:cNvPr id="184" name="tx184"/>
            <p:cNvSpPr/>
            <p:nvPr/>
          </p:nvSpPr>
          <p:spPr>
            <a:xfrm>
              <a:off x="4884891" y="5852047"/>
              <a:ext cx="56623" cy="7262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8</a:t>
              </a:r>
            </a:p>
          </p:txBody>
        </p:sp>
        <p:sp>
          <p:nvSpPr>
            <p:cNvPr id="185" name="tx185"/>
            <p:cNvSpPr/>
            <p:nvPr/>
          </p:nvSpPr>
          <p:spPr>
            <a:xfrm>
              <a:off x="2735191" y="5962713"/>
              <a:ext cx="728922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Sepal.Length</a:t>
              </a:r>
            </a:p>
          </p:txBody>
        </p:sp>
        <p:sp>
          <p:nvSpPr>
            <p:cNvPr id="186" name="tx186"/>
            <p:cNvSpPr/>
            <p:nvPr/>
          </p:nvSpPr>
          <p:spPr>
            <a:xfrm rot="-5400000">
              <a:off x="581015" y="3783379"/>
              <a:ext cx="710300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Petal.Length</a:t>
              </a:r>
            </a:p>
          </p:txBody>
        </p:sp>
        <p:sp>
          <p:nvSpPr>
            <p:cNvPr id="187" name="rc187"/>
            <p:cNvSpPr/>
            <p:nvPr/>
          </p:nvSpPr>
          <p:spPr>
            <a:xfrm>
              <a:off x="5133563" y="2663117"/>
              <a:ext cx="816647" cy="129921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8" name="tx188"/>
            <p:cNvSpPr/>
            <p:nvPr/>
          </p:nvSpPr>
          <p:spPr>
            <a:xfrm>
              <a:off x="5205563" y="2727676"/>
              <a:ext cx="672647" cy="9644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Petal.Width</a:t>
              </a:r>
            </a:p>
          </p:txBody>
        </p:sp>
        <p:sp>
          <p:nvSpPr>
            <p:cNvPr id="189" name="rc189"/>
            <p:cNvSpPr/>
            <p:nvPr/>
          </p:nvSpPr>
          <p:spPr>
            <a:xfrm>
              <a:off x="5205563" y="2869658"/>
              <a:ext cx="215999" cy="201168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t190"/>
            <p:cNvSpPr/>
            <p:nvPr/>
          </p:nvSpPr>
          <p:spPr>
            <a:xfrm>
              <a:off x="5267852" y="2924531"/>
              <a:ext cx="91421" cy="91421"/>
            </a:xfrm>
            <a:prstGeom prst="ellipse">
              <a:avLst/>
            </a:prstGeom>
            <a:solidFill>
              <a:srgbClr val="000000">
                <a:alpha val="70196"/>
              </a:srgbClr>
            </a:solidFill>
            <a:ln w="9000" cap="rnd">
              <a:solidFill>
                <a:srgbClr val="000000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rc191"/>
            <p:cNvSpPr/>
            <p:nvPr/>
          </p:nvSpPr>
          <p:spPr>
            <a:xfrm>
              <a:off x="5205563" y="3070826"/>
              <a:ext cx="215999" cy="201168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t192"/>
            <p:cNvSpPr/>
            <p:nvPr/>
          </p:nvSpPr>
          <p:spPr>
            <a:xfrm>
              <a:off x="5254022" y="3111869"/>
              <a:ext cx="119081" cy="119081"/>
            </a:xfrm>
            <a:prstGeom prst="ellipse">
              <a:avLst/>
            </a:prstGeom>
            <a:solidFill>
              <a:srgbClr val="000000">
                <a:alpha val="70196"/>
              </a:srgbClr>
            </a:solidFill>
            <a:ln w="9000" cap="rnd">
              <a:solidFill>
                <a:srgbClr val="000000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rc193"/>
            <p:cNvSpPr/>
            <p:nvPr/>
          </p:nvSpPr>
          <p:spPr>
            <a:xfrm>
              <a:off x="5205563" y="3271994"/>
              <a:ext cx="215999" cy="201167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t194"/>
            <p:cNvSpPr/>
            <p:nvPr/>
          </p:nvSpPr>
          <p:spPr>
            <a:xfrm>
              <a:off x="5243765" y="3302780"/>
              <a:ext cx="139595" cy="139595"/>
            </a:xfrm>
            <a:prstGeom prst="ellipse">
              <a:avLst/>
            </a:prstGeom>
            <a:solidFill>
              <a:srgbClr val="000000">
                <a:alpha val="70196"/>
              </a:srgbClr>
            </a:solidFill>
            <a:ln w="9000" cap="rnd">
              <a:solidFill>
                <a:srgbClr val="000000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rc195"/>
            <p:cNvSpPr/>
            <p:nvPr/>
          </p:nvSpPr>
          <p:spPr>
            <a:xfrm>
              <a:off x="5205563" y="3473162"/>
              <a:ext cx="215999" cy="201167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t196"/>
            <p:cNvSpPr/>
            <p:nvPr/>
          </p:nvSpPr>
          <p:spPr>
            <a:xfrm>
              <a:off x="5235229" y="3495411"/>
              <a:ext cx="156668" cy="156668"/>
            </a:xfrm>
            <a:prstGeom prst="ellipse">
              <a:avLst/>
            </a:prstGeom>
            <a:solidFill>
              <a:srgbClr val="000000">
                <a:alpha val="70196"/>
              </a:srgbClr>
            </a:solidFill>
            <a:ln w="9000" cap="rnd">
              <a:solidFill>
                <a:srgbClr val="000000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rc197"/>
            <p:cNvSpPr/>
            <p:nvPr/>
          </p:nvSpPr>
          <p:spPr>
            <a:xfrm>
              <a:off x="5205563" y="3674330"/>
              <a:ext cx="215999" cy="215999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8"/>
            <p:cNvSpPr/>
            <p:nvPr/>
          </p:nvSpPr>
          <p:spPr>
            <a:xfrm>
              <a:off x="5227759" y="3696526"/>
              <a:ext cx="171607" cy="171607"/>
            </a:xfrm>
            <a:prstGeom prst="ellipse">
              <a:avLst/>
            </a:prstGeom>
            <a:solidFill>
              <a:srgbClr val="000000">
                <a:alpha val="70196"/>
              </a:srgbClr>
            </a:solidFill>
            <a:ln w="9000" cap="rnd">
              <a:solidFill>
                <a:srgbClr val="000000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tx199"/>
            <p:cNvSpPr/>
            <p:nvPr/>
          </p:nvSpPr>
          <p:spPr>
            <a:xfrm>
              <a:off x="5446709" y="2932935"/>
              <a:ext cx="141450" cy="7262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0.5</a:t>
              </a:r>
            </a:p>
          </p:txBody>
        </p:sp>
        <p:sp>
          <p:nvSpPr>
            <p:cNvPr id="200" name="tx200"/>
            <p:cNvSpPr/>
            <p:nvPr/>
          </p:nvSpPr>
          <p:spPr>
            <a:xfrm>
              <a:off x="5446709" y="3134103"/>
              <a:ext cx="141450" cy="7262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1.0</a:t>
              </a:r>
            </a:p>
          </p:txBody>
        </p:sp>
        <p:sp>
          <p:nvSpPr>
            <p:cNvPr id="201" name="tx201"/>
            <p:cNvSpPr/>
            <p:nvPr/>
          </p:nvSpPr>
          <p:spPr>
            <a:xfrm>
              <a:off x="5446709" y="3335867"/>
              <a:ext cx="141450" cy="72032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1.5</a:t>
              </a:r>
            </a:p>
          </p:txBody>
        </p:sp>
        <p:sp>
          <p:nvSpPr>
            <p:cNvPr id="202" name="tx202"/>
            <p:cNvSpPr/>
            <p:nvPr/>
          </p:nvSpPr>
          <p:spPr>
            <a:xfrm>
              <a:off x="5446709" y="3536439"/>
              <a:ext cx="141450" cy="7262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2.0</a:t>
              </a:r>
            </a:p>
          </p:txBody>
        </p:sp>
        <p:sp>
          <p:nvSpPr>
            <p:cNvPr id="203" name="tx203"/>
            <p:cNvSpPr/>
            <p:nvPr/>
          </p:nvSpPr>
          <p:spPr>
            <a:xfrm>
              <a:off x="5446709" y="3745023"/>
              <a:ext cx="141450" cy="7262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2.5</a:t>
              </a:r>
            </a:p>
          </p:txBody>
        </p:sp>
        <p:sp>
          <p:nvSpPr>
            <p:cNvPr id="204" name="rc204"/>
            <p:cNvSpPr/>
            <p:nvPr/>
          </p:nvSpPr>
          <p:spPr>
            <a:xfrm>
              <a:off x="5133563" y="4106330"/>
              <a:ext cx="814304" cy="91716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5" name="tx205"/>
            <p:cNvSpPr/>
            <p:nvPr/>
          </p:nvSpPr>
          <p:spPr>
            <a:xfrm>
              <a:off x="5205563" y="4163744"/>
              <a:ext cx="422374" cy="115292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Species</a:t>
              </a:r>
            </a:p>
          </p:txBody>
        </p:sp>
        <p:sp>
          <p:nvSpPr>
            <p:cNvPr id="206" name="rc206"/>
            <p:cNvSpPr/>
            <p:nvPr/>
          </p:nvSpPr>
          <p:spPr>
            <a:xfrm>
              <a:off x="5205563" y="4347994"/>
              <a:ext cx="201167" cy="201168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t207"/>
            <p:cNvSpPr/>
            <p:nvPr/>
          </p:nvSpPr>
          <p:spPr>
            <a:xfrm>
              <a:off x="5281321" y="4423752"/>
              <a:ext cx="49651" cy="4965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rc208"/>
            <p:cNvSpPr/>
            <p:nvPr/>
          </p:nvSpPr>
          <p:spPr>
            <a:xfrm>
              <a:off x="5205563" y="4549162"/>
              <a:ext cx="201167" cy="201167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t209"/>
            <p:cNvSpPr/>
            <p:nvPr/>
          </p:nvSpPr>
          <p:spPr>
            <a:xfrm>
              <a:off x="5281321" y="4624920"/>
              <a:ext cx="49651" cy="4965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rc210"/>
            <p:cNvSpPr/>
            <p:nvPr/>
          </p:nvSpPr>
          <p:spPr>
            <a:xfrm>
              <a:off x="5205563" y="4750330"/>
              <a:ext cx="201167" cy="201167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t211"/>
            <p:cNvSpPr/>
            <p:nvPr/>
          </p:nvSpPr>
          <p:spPr>
            <a:xfrm>
              <a:off x="5281321" y="4826088"/>
              <a:ext cx="49651" cy="49651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tx212"/>
            <p:cNvSpPr/>
            <p:nvPr/>
          </p:nvSpPr>
          <p:spPr>
            <a:xfrm>
              <a:off x="5431877" y="4417621"/>
              <a:ext cx="292829" cy="6627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setosa</a:t>
              </a:r>
            </a:p>
          </p:txBody>
        </p:sp>
        <p:sp>
          <p:nvSpPr>
            <p:cNvPr id="213" name="tx213"/>
            <p:cNvSpPr/>
            <p:nvPr/>
          </p:nvSpPr>
          <p:spPr>
            <a:xfrm>
              <a:off x="5431877" y="4608074"/>
              <a:ext cx="443990" cy="7699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versicolor</a:t>
              </a:r>
            </a:p>
          </p:txBody>
        </p:sp>
        <p:sp>
          <p:nvSpPr>
            <p:cNvPr id="214" name="tx214"/>
            <p:cNvSpPr/>
            <p:nvPr/>
          </p:nvSpPr>
          <p:spPr>
            <a:xfrm>
              <a:off x="5431877" y="4793962"/>
              <a:ext cx="378365" cy="9227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virginica</a:t>
              </a:r>
            </a:p>
          </p:txBody>
        </p:sp>
      </p:grpSp>
      <p:pic>
        <p:nvPicPr>
          <p:cNvPr id="3" name="Picture 3"/>
          <p:cNvPicPr>
            <a:picLocks noChangeAspect="true"/>
          </p:cNvPicPr>
          <p:nvPr>
            <p:ph idx="3"/>
          </p:nvPr>
        </p:nvPicPr>
        <p:blipFill>
          <a:blip cstate="print" r:embed="rId2"/>
          <a:stretch>
            <a:fillRect/>
          </a:stretch>
        </p:blipFill>
        <p:spPr>
          <a:xfrm>
            <a:off x="6172200" y="1825625"/>
            <a:ext cx="5181600" cy="4351338"/>
          </a:xfrm>
          <a:prstGeom prst="rect">
            <a:avLst/>
          </a:prstGeom>
        </p:spPr>
      </p:pic>
    </p:spTree>
  </p:cSld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:Properties xmlns:properties="http://schemas.openxmlformats.org/officeDocument/2006/extended-properties" xmlns:vt="http://schemas.openxmlformats.org/officeDocument/2006/docPropsVTypes">
  <properties:Words>0</properties:Words>
  <properties:PresentationFormat>Grand écran</properties:PresentationFormat>
  <properties:Paragraphs>0</properties:Paragraphs>
  <properties:Slides>0</properties:Slides>
  <properties:Notes>0</properties:Notes>
  <properties:TotalTime>8</properties:TotalTime>
  <properties:HiddenSlides>0</properties:HiddenSlides>
  <properties:MMClips>0</properties:MMClips>
  <properties:ScaleCrop>false</properties:ScaleCrop>
  <properties:HeadingPairs>
    <vt:vector baseType="variant" size="6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properties:HeadingPairs>
  <properties:TitlesOfParts>
    <vt:vector baseType="lpstr" size="4">
      <vt:lpstr>Arial</vt:lpstr>
      <vt:lpstr>Calibri</vt:lpstr>
      <vt:lpstr>Calibri Light</vt:lpstr>
      <vt:lpstr>Thème Office</vt:lpstr>
    </vt:vector>
  </properties:TitlesOfParts>
  <properties:LinksUpToDate>false</properties:LinksUpToDate>
  <properties:SharedDoc>false</properties:SharedDoc>
  <properties:HyperlinksChanged>false</properties:HyperlinksChanged>
  <properties:Application>docx4j</properties:Application>
  <properties:AppVersion>3.0</properties:AppVersion>
</properties:Properties>
</file>

<file path=docProps/core.xml><?xml version="1.0" encoding="utf-8"?>
<cp:coreProperties xmlns:cp="http://schemas.openxmlformats.org/package/2006/metadata/core-properties" xmlns:dcterms="http://purl.org/dc/terms/" xmlns:dc="http://purl.org/dc/elements/1.1/">
  <dcterms:created xmlns:xsi="http://www.w3.org/2001/XMLSchema-instance" xsi:type="dcterms:W3CDTF">2013-11-21T15:46:01Z</dcterms:created>
  <dc:creator>David Gohel</dc:creator>
  <cp:lastModifiedBy>docx4j</cp:lastModifiedBy>
  <dcterms:modified xmlns:xsi="http://www.w3.org/2001/XMLSchema-instance" xsi:type="dcterms:W3CDTF">2013-12-07T17:11:00Z</dcterms:modified>
  <cp:revision>9</cp:revision>
  <dc:title>Présentation PowerPoint</dc:title>
</cp:coreProperties>
</file>