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0474082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5941" y="983989"/>
              <a:ext cx="4084622" cy="411684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5941" y="4913709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5941" y="3645034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5941" y="2376359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5941" y="1107684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77900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9370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40840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72310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5941" y="4279371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5941" y="3010696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5941" y="1742022"/>
              <a:ext cx="4084622" cy="0"/>
            </a:xfrm>
            <a:custGeom>
              <a:avLst/>
              <a:pathLst>
                <a:path w="4084622" h="0">
                  <a:moveTo>
                    <a:pt x="0" y="0"/>
                  </a:moveTo>
                  <a:lnTo>
                    <a:pt x="4084622" y="0"/>
                  </a:lnTo>
                  <a:lnTo>
                    <a:pt x="40846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3635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5105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56575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8046" y="983989"/>
              <a:ext cx="0" cy="4116849"/>
            </a:xfrm>
            <a:custGeom>
              <a:avLst/>
              <a:pathLst>
                <a:path w="0" h="4116849">
                  <a:moveTo>
                    <a:pt x="0" y="41168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4901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58607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52313" y="469152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49166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1754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64218" y="442766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43437" y="462236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61754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2872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72437" y="457848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74342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55460" y="450122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290" y="464192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53555" y="4832224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86930" y="475496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73659" y="45545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64218" y="468140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59173" y="462236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8055" y="4432063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59173" y="45589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74342" y="443779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54777" y="45545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49166" y="488182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51071" y="4423962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55460" y="431092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61754" y="450122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151630" y="4491101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68048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68048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52313" y="450122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55460" y="450122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64218" y="45545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81878" y="457848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7489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58607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61754" y="475496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77489" y="469152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2437" y="464192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2872" y="469152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64901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6026" y="468579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0290" y="468579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42872" y="469152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44659" y="4484131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4777" y="430080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49731" y="462236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4901" y="450122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49166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71195" y="45646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61754" y="462809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8660" y="249874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7895" y="262373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83630" y="236999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43411" y="29447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71042" y="256029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49705" y="262756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62932" y="249504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30947" y="339519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8028" y="2564135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32013" y="300621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34094" y="326832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52160" y="281403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65564" y="295115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60336" y="249874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46558" y="319847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79219" y="268904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42719" y="262373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59270" y="288772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61601" y="262373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50732" y="3012345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46885" y="2428153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62293" y="29447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64748" y="236999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4332" y="250274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71734" y="275443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6072" y="268904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82366" y="2435311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73763" y="2302988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55307" y="262373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6123" y="326832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7585" y="307577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9829" y="3141457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4891" y="301021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3491" y="2241311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536425" y="262373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53491" y="2621914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77336" y="2496862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68587" y="269100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6558" y="28813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43411" y="29447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45450" y="269304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60336" y="256217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4891" y="294677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094" y="339519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46558" y="281787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51744" y="281990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9705" y="281787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5440" y="275443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4997" y="358324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9705" y="28813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48742" y="165621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42084" y="2236199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9822" y="172555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9473" y="192068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59412" y="178746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795557" y="128151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17117" y="2620157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90943" y="147664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72061" y="1793816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77066" y="1592784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62506" y="22345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60967" y="210933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70381" y="197929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37330" y="22980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34434" y="2228548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54774" y="210313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65767" y="198411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97177" y="1216558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95685" y="108819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55307" y="2306561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70509" y="184940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34183" y="236145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00270" y="121965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59473" y="236471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7234" y="1852422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7796" y="166694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56326" y="242815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53179" y="236471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57793" y="191585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91255" y="1797275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92437" y="160186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6564" y="140995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56265" y="1914329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64748" y="2243127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60336" y="1927841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95685" y="15956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50169" y="191137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62620" y="198411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50032" y="242815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73528" y="2042724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62757" y="191137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0509" y="223000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42084" y="2236199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67362" y="172253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61330" y="1846519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64215" y="216657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57820" y="2299633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62506" y="217115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8480" y="203970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46885" y="22378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66687" y="4243057"/>
              <a:ext cx="56623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6687" y="2974779"/>
              <a:ext cx="56623" cy="712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6687" y="1704715"/>
              <a:ext cx="56623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251146" y="4279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51146" y="3010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1146" y="174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3635" y="51008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25105" y="51008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256575" y="51008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288046" y="51008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165323" y="5162476"/>
              <a:ext cx="56623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96793" y="5161484"/>
              <a:ext cx="56623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28263" y="5163071"/>
              <a:ext cx="56623" cy="710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9734" y="5161484"/>
              <a:ext cx="56623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63791" y="5272150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57215" y="29824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514563" y="1862223"/>
              <a:ext cx="816647" cy="1299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586563" y="1926782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586563" y="206876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48852" y="2123637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86563" y="2269932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35022" y="2310975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586563" y="247110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24765" y="2501886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586563" y="267226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16229" y="2694517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86563" y="2873436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08759" y="2895632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827709" y="2132041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27709" y="2333209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27709" y="2534973"/>
              <a:ext cx="141450" cy="720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27709" y="2735545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27709" y="2944129"/>
              <a:ext cx="141450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514563" y="3305436"/>
              <a:ext cx="814304" cy="917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86563" y="336285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586563" y="3547100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62321" y="3622858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586563" y="3748268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62321" y="3824026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86563" y="394943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62321" y="4025194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812877" y="3616727"/>
              <a:ext cx="292829" cy="6627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812877" y="3807180"/>
              <a:ext cx="443990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812877" y="3993068"/>
              <a:ext cx="378365" cy="922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