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97955822" r:id="rId6"/>
    <p:sldId id="587656744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1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1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