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Target="docProps/core.xml" Type="http://schemas.openxmlformats.org/package/2006/relationships/metadata/core-properties" Id="rId3"></Relationship><Relationship Target="docProps/thumbnail.jpeg" Type="http://schemas.openxmlformats.org/package/2006/relationships/metadata/thumbnail" Id="rId2"></Relationship><Relationship Target="ppt/presentation.xml" Type="http://schemas.openxmlformats.org/officeDocument/2006/relationships/officeDocument" Id="rId1"></Relationship><Relationship Target="docProps/app.xml" Type="http://schemas.openxmlformats.org/officeDocument/2006/relationships/extended-properties" Id="rId4"></Relationship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saveSubsetFonts="true">
  <p:sldMasterIdLst>
    <p:sldMasterId id="2147483648" r:id="rId1"/>
  </p:sldMasterIdLst>
  <p:sldIdLst>
    <p:sldId id="111278961" r:id="rId6"/>
  </p:sldIdLst>
  <p:sldSz cx="12192000" cy="6858000"/>
  <p:notesSz cx="6858000" cy="9144000"/>
  <p:defaultTextStyle>
    <a:defPPr>
      <a:defRPr lang="fr-FR"/>
    </a:defPPr>
    <a:lvl1pPr marL="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Target="viewProps.xml" Type="http://schemas.openxmlformats.org/officeDocument/2006/relationships/viewProps" Id="rId3"></Relationship><Relationship Target="presProps.xml" Type="http://schemas.openxmlformats.org/officeDocument/2006/relationships/presProps" Id="rId2"></Relationship><Relationship Target="slideMasters/slideMaster1.xml" Type="http://schemas.openxmlformats.org/officeDocument/2006/relationships/slideMaster" Id="rId1"></Relationship><Relationship Target="tableStyles.xml" Type="http://schemas.openxmlformats.org/officeDocument/2006/relationships/tableStyles" Id="rId5"></Relationship><Relationship Target="theme/theme1.xml" Type="http://schemas.openxmlformats.org/officeDocument/2006/relationships/theme" Id="rId4"></Relationship><Relationship Target="slides/slide1.xml" Type="http://schemas.openxmlformats.org/officeDocument/2006/relationships/slide" Id="rId6"/></Relationships>
</file>

<file path=ppt/slideLayouts/_rels/slideLayout1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10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2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3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4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5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6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7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8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9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slideLayout1.xml><?xml version="1.0" encoding="utf-8"?>
<p:sldLayout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itle" preserve="tru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true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false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44476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vertTitleAndTx" preserve="true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true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77442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obj" preserve="true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60488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secHead" preserve="true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50666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woObj" preserve="true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true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7" name="Espace réservé du numéro de diapositive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  <p:sp>
        <p:nvSpPr>
          <p:cNvPr id="6" name="Espace réservé du pied de page 5"/>
          <p:cNvSpPr>
            <a:spLocks noGrp="true"/>
          </p:cNvSpPr>
          <p:nvPr>
            <p:ph type="ftr" sz="quarter" idx="13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72934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woTxTwoObj" preserve="true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true"/>
            </a:lvl1pPr>
            <a:lvl2pPr marL="457200" indent="0">
              <a:buNone/>
              <a:defRPr sz="2000" b="true"/>
            </a:lvl2pPr>
            <a:lvl3pPr marL="914400" indent="0">
              <a:buNone/>
              <a:defRPr sz="1800" b="true"/>
            </a:lvl3pPr>
            <a:lvl4pPr marL="1371600" indent="0">
              <a:buNone/>
              <a:defRPr sz="1600" b="true"/>
            </a:lvl4pPr>
            <a:lvl5pPr marL="1828800" indent="0">
              <a:buNone/>
              <a:defRPr sz="1600" b="true"/>
            </a:lvl5pPr>
            <a:lvl6pPr marL="2286000" indent="0">
              <a:buNone/>
              <a:defRPr sz="1600" b="true"/>
            </a:lvl6pPr>
            <a:lvl7pPr marL="2743200" indent="0">
              <a:buNone/>
              <a:defRPr sz="1600" b="true"/>
            </a:lvl7pPr>
            <a:lvl8pPr marL="3200400" indent="0">
              <a:buNone/>
              <a:defRPr sz="1600" b="true"/>
            </a:lvl8pPr>
            <a:lvl9pPr marL="3657600" indent="0">
              <a:buNone/>
              <a:defRPr sz="1600" b="true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true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true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true"/>
            </a:lvl1pPr>
            <a:lvl2pPr marL="457200" indent="0">
              <a:buNone/>
              <a:defRPr sz="2000" b="true"/>
            </a:lvl2pPr>
            <a:lvl3pPr marL="914400" indent="0">
              <a:buNone/>
              <a:defRPr sz="1800" b="true"/>
            </a:lvl3pPr>
            <a:lvl4pPr marL="1371600" indent="0">
              <a:buNone/>
              <a:defRPr sz="1600" b="true"/>
            </a:lvl4pPr>
            <a:lvl5pPr marL="1828800" indent="0">
              <a:buNone/>
              <a:defRPr sz="1600" b="true"/>
            </a:lvl5pPr>
            <a:lvl6pPr marL="2286000" indent="0">
              <a:buNone/>
              <a:defRPr sz="1600" b="true"/>
            </a:lvl6pPr>
            <a:lvl7pPr marL="2743200" indent="0">
              <a:buNone/>
              <a:defRPr sz="1600" b="true"/>
            </a:lvl7pPr>
            <a:lvl8pPr marL="3200400" indent="0">
              <a:buNone/>
              <a:defRPr sz="1600" b="true"/>
            </a:lvl8pPr>
            <a:lvl9pPr marL="3657600" indent="0">
              <a:buNone/>
              <a:defRPr sz="1600" b="true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true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9" name="Espace réservé du numéro de diapositive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98844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itleOnly" preserve="true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4" name="Espace réservé du pied de page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55831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blank" preserve="true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3" name="Espace réservé du pied de page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048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objTx" preserve="true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true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6" name="Espace réservé du pied de page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82490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vertTx" preserve="true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true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4996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<Relationships xmlns="http://schemas.openxmlformats.org/package/2006/relationships"><Relationship Target="../slideLayouts/slideLayout8.xml" Type="http://schemas.openxmlformats.org/officeDocument/2006/relationships/slideLayout" Id="rId8"></Relationship><Relationship Target="../slideLayouts/slideLayout3.xml" Type="http://schemas.openxmlformats.org/officeDocument/2006/relationships/slideLayout" Id="rId3"></Relationship><Relationship Target="../slideLayouts/slideLayout7.xml" Type="http://schemas.openxmlformats.org/officeDocument/2006/relationships/slideLayout" Id="rId7"></Relationship><Relationship Target="../slideLayouts/slideLayout2.xml" Type="http://schemas.openxmlformats.org/officeDocument/2006/relationships/slideLayout" Id="rId2"></Relationship><Relationship Target="../slideLayouts/slideLayout1.xml" Type="http://schemas.openxmlformats.org/officeDocument/2006/relationships/slideLayout" Id="rId1"></Relationship><Relationship Target="../slideLayouts/slideLayout6.xml" Type="http://schemas.openxmlformats.org/officeDocument/2006/relationships/slideLayout" Id="rId6"></Relationship><Relationship Target="../theme/theme1.xml" Type="http://schemas.openxmlformats.org/officeDocument/2006/relationships/theme" Id="rId11"></Relationship><Relationship Target="../slideLayouts/slideLayout5.xml" Type="http://schemas.openxmlformats.org/officeDocument/2006/relationships/slideLayout" Id="rId5"></Relationship><Relationship Target="../slideLayouts/slideLayout10.xml" Type="http://schemas.openxmlformats.org/officeDocument/2006/relationships/slideLayout" Id="rId10"></Relationship><Relationship Target="../slideLayouts/slideLayout4.xml" Type="http://schemas.openxmlformats.org/officeDocument/2006/relationships/slideLayout" Id="rId4"></Relationship><Relationship Target="../slideLayouts/slideLayout9.xml" Type="http://schemas.openxmlformats.org/officeDocument/2006/relationships/slideLayout" Id="rId9"></Relationship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true"/>
          </p:cNvSpPr>
          <p:nvPr>
            <p:ph type="title"/>
          </p:nvPr>
        </p:nvSpPr>
        <p:spPr>
          <a:xfrm>
            <a:off x="838200" y="3600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false" anchor="ctr">
            <a:normAutofit/>
          </a:bodyPr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false">
            <a:normAutofit/>
          </a:bodyPr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0819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8" r:id="rId9"/>
    <p:sldLayoutId id="2147483659" r:id="rId10"/>
  </p:sldLayoutIdLst>
  <p:timing>
    <p:tnLst>
      <p:par>
        <p:cTn id="1" dur="indefinite" restart="never" nodeType="tmRoot"/>
      </p:par>
    </p:tnLst>
  </p:timing>
  <p:txStyles>
    <p:titleStyle>
      <a:lvl1pPr algn="l" defTabSz="914400" rtl="false" eaLnBrk="true" latinLnBrk="false" hangingPunct="true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false" eaLnBrk="true" latinLnBrk="false" hangingPunct="true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" name="nvGraphicFrame 1"/>
          <p:cNvGraphicFramePr>
            <a:graphicFrameLocks noGrp="true"/>
          </p:cNvGraphicFramePr>
          <p:nvPr/>
        </p:nvGraphicFramePr>
        <p:xfrm rot="0">
          <a:off x="838200" y="1825625"/>
          <a:ext cx="10515600" cy="4351338"/>
        </p:xfrm>
        <a:graphic>
          <a:graphicData uri="http://schemas.openxmlformats.org/drawingml/2006/table">
            <a:tbl>
              <a:tblPr/>
              <a:tblGrid>
                <a:gridCol w="955963"/>
                <a:gridCol w="955963"/>
                <a:gridCol w="955963"/>
                <a:gridCol w="955963"/>
                <a:gridCol w="955963"/>
                <a:gridCol w="955963"/>
                <a:gridCol w="955963"/>
                <a:gridCol w="955963"/>
                <a:gridCol w="955963"/>
                <a:gridCol w="955963"/>
                <a:gridCol w="955963"/>
              </a:tblGrid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mpg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cyl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disp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hp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drat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wt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qsec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vs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am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gear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carb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21.0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160.0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110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3.90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2.620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16.46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21.0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160.0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110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3.90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2.875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17.02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22.8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108.0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93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3.85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2.320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18.61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21.4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258.0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110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3.08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3.215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19.44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18.7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360.0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175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3.15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3.440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17.02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18.1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225.0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105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2.76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3.460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20.22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14.3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360.0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245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3.21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3.570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15.84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24.4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146.7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62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3.69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3.190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20.00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22.8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140.8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95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3.92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3.150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22.90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19.2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167.6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123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3.92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3.440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18.30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17.8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167.6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123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3.92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3.440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18.90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16.4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275.8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180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3.07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4.070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17.40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17.3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275.8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180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3.07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3.730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17.60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15.2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275.8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180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3.07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3.780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18.00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10.4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472.0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205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2.93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5.250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17.98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10.4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460.0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215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3.00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5.424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17.82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14.7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440.0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230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3.23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5.345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17.42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32.4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78.7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66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4.08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2.200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19.47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30.4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75.7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52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4.93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1.615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18.52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33.9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71.1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65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4.22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1.835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19.90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21.5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120.1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97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3.70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2.465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20.01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15.5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318.0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150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2.76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3.520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16.87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15.2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304.0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150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3.15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3.435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17.30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13.3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350.0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245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3.73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3.840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15.41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19.2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400.0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175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3.08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3.845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17.05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27.3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79.0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66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4.08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1.935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18.90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26.0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120.3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91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4.43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2.140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16.70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30.4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95.1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113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3.77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1.513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16.90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15.8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351.0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264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4.22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3.170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14.50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19.7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145.0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175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3.62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2.770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15.50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15.0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301.0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335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3.54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3.570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14.60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21.4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121.0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109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4.11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2.780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18.60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</p:spTree>
  </p:cSld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:Properties xmlns:properties="http://schemas.openxmlformats.org/officeDocument/2006/extended-properties" xmlns:vt="http://schemas.openxmlformats.org/officeDocument/2006/docPropsVTypes">
  <properties:Words>0</properties:Words>
  <properties:PresentationFormat>Grand écran</properties:PresentationFormat>
  <properties:Paragraphs>0</properties:Paragraphs>
  <properties:Slides>0</properties:Slides>
  <properties:Notes>0</properties:Notes>
  <properties:TotalTime>8</properties:TotalTime>
  <properties:HiddenSlides>0</properties:HiddenSlides>
  <properties:MMClips>0</properties:MMClips>
  <properties:ScaleCrop>false</properties:ScaleCrop>
  <properties:HeadingPairs>
    <vt:vector baseType="variant" size="6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properties:HeadingPairs>
  <properties:TitlesOfParts>
    <vt:vector baseType="lpstr" size="4">
      <vt:lpstr>Arial</vt:lpstr>
      <vt:lpstr>Calibri</vt:lpstr>
      <vt:lpstr>Calibri Light</vt:lpstr>
      <vt:lpstr>Thème Office</vt:lpstr>
    </vt:vector>
  </properties:TitlesOfParts>
  <properties:LinksUpToDate>false</properties:LinksUpToDate>
  <properties:SharedDoc>false</properties:SharedDoc>
  <properties:HyperlinksChanged>false</properties:HyperlinksChanged>
  <properties:Application>docx4j</properties:Application>
  <properties:AppVersion>3.0</properties:AppVersion>
</properties:Properties>
</file>

<file path=docProps/core.xml><?xml version="1.0" encoding="utf-8"?>
<cp:coreProperties xmlns:cp="http://schemas.openxmlformats.org/package/2006/metadata/core-properties" xmlns:dcterms="http://purl.org/dc/terms/" xmlns:dc="http://purl.org/dc/elements/1.1/">
  <dcterms:created xmlns:xsi="http://www.w3.org/2001/XMLSchema-instance" xsi:type="dcterms:W3CDTF">2013-11-21T15:46:01Z</dcterms:created>
  <dc:creator>David Gohel</dc:creator>
  <cp:lastModifiedBy>docx4j</cp:lastModifiedBy>
  <dcterms:modified xmlns:xsi="http://www.w3.org/2001/XMLSchema-instance" xsi:type="dcterms:W3CDTF">2013-12-07T17:11:00Z</dcterms:modified>
  <cp:revision>9</cp:revision>
  <dc:title>Présentation PowerPoint</dc:title>
</cp:coreProperties>
</file>