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449277409" r:id="rId6"/>
    <p:sldId id="953331046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</a:t>
            </a:r>
          </a:p>
        </p:txBody>
      </p:sp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Page number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