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47081143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Footer 1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Hi!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