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741677485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p3"/>
          <p:cNvGrpSpPr/>
          <p:nvPr/>
        </p:nvGrpSpPr>
        <p:grpSpPr>
          <a:xfrm>
            <a:off x="838200" y="1825625"/>
            <a:ext cx="4572000" cy="3657600"/>
            <a:chOff x="838200" y="1825625"/>
            <a:chExt cx="4572000" cy="3657600"/>
          </a:xfrm>
        </p:grpSpPr>
        <p:sp>
          <p:nvSpPr>
            <p:cNvPr id="4" name="rc4"/>
            <p:cNvSpPr/>
            <p:nvPr/>
          </p:nvSpPr>
          <p:spPr>
            <a:xfrm>
              <a:off x="1656362" y="4258255"/>
              <a:ext cx="467279" cy="34906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17097" y="3909194"/>
              <a:ext cx="467279" cy="69812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2777832" y="3560133"/>
              <a:ext cx="467279" cy="104718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338567" y="3211071"/>
              <a:ext cx="467279" cy="1396245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899303" y="2862010"/>
              <a:ext cx="467279" cy="1745306"/>
            </a:xfrm>
            <a:prstGeom prst="rect">
              <a:avLst/>
            </a:prstGeom>
            <a:solidFill>
              <a:srgbClr val="FF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4460038" y="2512948"/>
              <a:ext cx="467279" cy="2094368"/>
            </a:xfrm>
            <a:prstGeom prst="rect">
              <a:avLst/>
            </a:prstGeom>
            <a:solidFill>
              <a:srgbClr val="FF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525524" y="2512948"/>
              <a:ext cx="0" cy="2094368"/>
            </a:xfrm>
            <a:custGeom>
              <a:avLst/>
              <a:pathLst>
                <a:path w="0" h="2094368">
                  <a:moveTo>
                    <a:pt x="0" y="20943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41703" y="4607317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41703" y="4258255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41703" y="3909194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41703" y="3560133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41703" y="3211071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41703" y="2862010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41703" y="2512948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 rot="-5400000">
              <a:off x="1243511" y="4561875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1244503" y="4213805"/>
              <a:ext cx="70804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" name="tx20"/>
            <p:cNvSpPr/>
            <p:nvPr/>
          </p:nvSpPr>
          <p:spPr>
            <a:xfrm rot="-5400000">
              <a:off x="1244205" y="3864446"/>
              <a:ext cx="70804" cy="894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21" name="tx21"/>
            <p:cNvSpPr/>
            <p:nvPr/>
          </p:nvSpPr>
          <p:spPr>
            <a:xfrm rot="-5400000">
              <a:off x="1243511" y="3514690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22" name="tx22"/>
            <p:cNvSpPr/>
            <p:nvPr/>
          </p:nvSpPr>
          <p:spPr>
            <a:xfrm rot="-5400000">
              <a:off x="1244404" y="3166522"/>
              <a:ext cx="7080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23" name="tx23"/>
            <p:cNvSpPr/>
            <p:nvPr/>
          </p:nvSpPr>
          <p:spPr>
            <a:xfrm rot="-5400000">
              <a:off x="1244106" y="2817163"/>
              <a:ext cx="70804" cy="896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1243511" y="2467506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</p:grp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400800" y="0"/>
            <a:ext cx="2743200" cy="18288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