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7729342" r:id="rId6"/>
    <p:sldId id="1348086849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/>
            </a:r>
          </a:p>
          <a:p>
            <a:r>
              <a:t>Hello World!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46531"/>
              <a:ext cx="933434" cy="34765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96617" y="4598877"/>
              <a:ext cx="933434" cy="6953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16739" y="4251222"/>
              <a:ext cx="933434" cy="104296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236861" y="3903567"/>
              <a:ext cx="933434" cy="13906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356983" y="3555913"/>
              <a:ext cx="933434" cy="173827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477105" y="3208258"/>
              <a:ext cx="933434" cy="2085928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597227" y="2860603"/>
              <a:ext cx="933434" cy="2433582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717349" y="2512949"/>
              <a:ext cx="933434" cy="27812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5524" y="2512949"/>
              <a:ext cx="0" cy="2781237"/>
            </a:xfrm>
            <a:custGeom>
              <a:avLst/>
              <a:pathLst>
                <a:path w="0" h="2781237">
                  <a:moveTo>
                    <a:pt x="0" y="27812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4" y="529418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4" y="4598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4" y="390356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320825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524874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205" y="4554129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404" y="3859018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16281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