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32663187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11048" y="1895214"/>
              <a:ext cx="3770605" cy="389460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1048" y="5612786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1048" y="4412601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11048" y="3212417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1048" y="2012232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7287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504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722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2939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11048" y="501269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11048" y="3812509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11048" y="261232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896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0113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5330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0548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1229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21863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314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36211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87825" y="515071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0482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17080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5776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5693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97949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40476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64389" y="553472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78819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73477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87825" y="5390754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06569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677873" y="5155112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06569" y="52751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97949" y="516084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02173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36211" y="558090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98467" y="5147011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26646" y="504082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17080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06956" y="521072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7515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07515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142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87825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21345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93167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21863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7080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3167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35693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298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11352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535265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99985" y="5203755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02173" y="503069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20917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229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36211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2732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85392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12205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88292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07423" y="338265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49523" y="34465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15172" y="33208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894203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06479" y="338649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71480" y="380460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89420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36119" y="362269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1593" y="375296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28436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54305" y="398658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9740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550467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51159" y="369295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1771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58480" y="381073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30843" y="3257362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30392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16988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2432" y="33285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16044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04522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94957" y="326451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285" y="3139046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1336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55941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63262" y="38707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65507" y="393299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746780" y="380859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29520" y="308079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0032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29520" y="344084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97857" y="332264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220827" y="350651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54305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61128" y="350855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28436" y="338453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46780" y="374858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89420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54305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51562" y="36285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49523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25609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82393" y="435081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649523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00982" y="252652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68624" y="259243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11713" y="277728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395793" y="26509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44711" y="217236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880373" y="3439092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63886" y="235722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2582" y="265726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57938" y="2466511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98886" y="307407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05277" y="295566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82972" y="283247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37148" y="313408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726322" y="306803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99084" y="29494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402147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38401" y="211083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36909" y="198932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31336" y="31426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75171" y="270943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41930" y="31940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41494" y="21139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11713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87755" y="27124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68669" y="253725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16495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21278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02103" y="277246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72128" y="2660728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57450" y="247558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31929" y="22939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00576" y="277093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16988" y="308260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028436" y="278444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36909" y="246939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02409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06930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26061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78190" y="289247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83278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75171" y="306948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79953" y="258941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81852" y="270654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584736" y="300947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10060" y="31356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98886" y="301406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08649" y="288946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30843" y="307733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558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5600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4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6254" y="5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6254" y="3812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6254" y="261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4896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01134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53307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0548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019995" y="58514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972168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24342" y="58520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876515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31890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25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125654" y="2675829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197654" y="2739693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197654" y="28864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259944" y="2941299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197654" y="308759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246114" y="312863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197654" y="32887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235856" y="331954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197654" y="348993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227320" y="3512179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197654" y="369109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19851" y="371329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438800" y="294891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438800" y="315007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438800" y="3351841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438800" y="355241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438800" y="376099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125654" y="4123098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197654" y="416811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197654" y="4333694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273412" y="44094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197654" y="453486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273412" y="46106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197654" y="473603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273412" y="48117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423968" y="4402528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423968" y="4592782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423968" y="4778274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