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50954997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nvGraphicFrame 1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731520"/>
              </a:tblGrid>
              <a:tr h="99060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Sepal.Length</a:t>
                      </a:r>
                    </a:p>
                  </a:txBody>
                  <a:tcPr marL="38100" marR="38100" marT="38100" marB="38100" vert="vert27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Sepal.Width</a:t>
                      </a:r>
                    </a:p>
                  </a:txBody>
                  <a:tcPr marL="38100" marR="38100" marT="38100" marB="38100" vert="vert27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Petal.Length</a:t>
                      </a:r>
                    </a:p>
                  </a:txBody>
                  <a:tcPr marL="38100" marR="38100" marT="38100" marB="38100" vert="vert27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Petal.Width</a:t>
                      </a:r>
                    </a:p>
                  </a:txBody>
                  <a:tcPr marL="38100" marR="38100" marT="38100" marB="38100" vert="vert27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Species</a:t>
                      </a:r>
                    </a:p>
                  </a:txBody>
                  <a:tcPr marL="38100" marR="38100" marT="38100" marB="38100" vert="vert27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7.0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6.4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6.9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6.5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