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7416825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7248" y="983989"/>
              <a:ext cx="4075405" cy="41152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7248" y="4912193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7248" y="3644008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7248" y="2375822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7248" y="1107637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8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7466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6609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65752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7248" y="4278101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7248" y="3009915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7248" y="1741729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2894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037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1180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0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39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099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271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3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2546" y="442632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628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014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35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1929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2671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015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4444" y="483073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4328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1289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2546" y="467996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8199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5685" y="443071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8199" y="45575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2671" y="443644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3804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356" y="488031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0098" y="4422618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185" y="430962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014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0889" y="448973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6842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6842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271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2546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0672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5585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099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014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5585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1929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3928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5285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713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3919" y="4482762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3804" y="42995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456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3928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356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697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3264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3896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78468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66811" y="255966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7335" y="262690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59166" y="249443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0439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3564" y="256350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0807" y="300540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33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9325" y="281329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2496" y="295037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57036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4421" y="319759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4522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0582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6668" y="288696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58068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48595" y="301153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4049" y="2427567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58992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0982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1032" y="2502130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67735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1607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436" y="243472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69066" y="2302451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2239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7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5681" y="3074948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7925" y="314060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2289" y="300940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0423" y="224079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4753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0423" y="2621254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2639" y="249625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4821" y="2690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4421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3546" y="2692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57036" y="256154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2289" y="294599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3353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4421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49375" y="281917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7335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1906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4023" y="358222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7335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4976" y="165592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194" y="172523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5707" y="192029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5181" y="178712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88765" y="128137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6609" y="2619498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84850" y="147642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67364" y="179347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1205" y="159251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58274" y="223407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56968" y="210886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65451" y="197887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4960" y="229748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1831" y="222803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0775" y="210267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1535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0152" y="1216437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88661" y="1088127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2239" y="2306024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5346" y="184903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2046" y="236089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93246" y="1219530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5707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2537" y="1852057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1935" y="166665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2792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49878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3794" y="191546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85394" y="179693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86111" y="160159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9074" y="140975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2266" y="1913939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0982" y="2242615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57036" y="1927451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88661" y="159540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6403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58621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46964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68365" y="204228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58060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65346" y="222949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2432" y="172221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56633" y="184615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59518" y="216608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4053" y="229909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58274" y="217066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4946" y="203926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4049" y="223734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687" y="424099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687" y="2973006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687" y="170362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2454" y="427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2454" y="300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2454" y="174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2894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2037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1180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0323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3929" y="516088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3071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2214" y="5161484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1357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0490" y="5272150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215" y="2981691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06654" y="1874935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78654" y="1938799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78654" y="208553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0944" y="2140405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78654" y="228670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27114" y="2327743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78654" y="248786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16856" y="2518654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78654" y="268903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08320" y="2711285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78654" y="2890204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0851" y="2912400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19800" y="214801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19800" y="234918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19800" y="2550947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19800" y="275152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19800" y="296010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06654" y="3322204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78654" y="3367216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78654" y="353280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54412" y="360855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78654" y="3733968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54412" y="380972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78654" y="393513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54412" y="401089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04968" y="3601634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04968" y="3791888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04968" y="3977380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