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784806880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1"/>
          <p:cNvSpPr/>
          <p:nvPr>
            <p:ph type="title" idx="0"/>
          </p:nvPr>
        </p:nvSpPr>
        <p:spPr/>
        <p:txBody>
          <a:bodyPr/>
          <a:lstStyle/>
          <a:p>
            <a:r>
              <a:rPr/>
              <a:t>Title example</a:t>
            </a:r>
          </a:p>
        </p:txBody>
      </p: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