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406585538" r:id="rId6"/>
    <p:sldId id="2081582839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Page number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