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8363757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jpeg" Type="http://schemas.openxmlformats.org/officeDocument/2006/relationships/image" Id="rId2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270000" cy="9652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