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8004126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Hi!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