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03475284" r:id="rId6"/>
    <p:sldId id="517516421" r:id="rId7"/>
    <p:sldId id="578867322" r:id="rId8"/>
    <p:sldId id="385189854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Text demo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t>Lorem ipsum dolor sit amet, consectetur adipiscing elit.</a:t>
            </a:r>
          </a:p>
          <a:p>
            <a:r>
              <a:t>In sit amet ipsum tellus. Vivamus dignissim sit amet auctor.</a:t>
            </a:r>
          </a:p>
          <a:p>
            <a:r>
              <a:t>Quisque dictum tristique ligula.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9104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4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83866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83009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982152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342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3343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32580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131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323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72499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12671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27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11946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77028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02414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229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86329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2207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56415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06844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41728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801689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11946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2659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06085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2659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22071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22204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82756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18498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42585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02414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92289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6224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62242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12671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11946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76072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5198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7249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02414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51985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86329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3232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9668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47113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85319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22204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36856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323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8275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21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64664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8329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53286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13211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77735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51566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44839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46964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26207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747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33725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73896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95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47821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749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4398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14068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23468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551995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28449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97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5338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99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87135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45007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04836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69466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63639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841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22081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24325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9689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61823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84153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61823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073039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57221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47821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19946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95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09689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475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547821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79775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7773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27306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0242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7773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7376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98259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48107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601581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132165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31009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447250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067764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06605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604674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76368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292851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65360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9231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70175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607935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360552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359061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63639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519746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35446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363646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48107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062937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217335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18192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88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73194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220794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675511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9823474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7166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53382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95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9359061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38803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78021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458364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522765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058460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519746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89832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057033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059918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46453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604674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10346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28449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23429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53343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832580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0131723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205329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504471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803614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0102757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98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10459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10531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10531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0593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531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0580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0531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0569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531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0561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531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0553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0772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0772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772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772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0772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10459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0531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531654" y="433369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0607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0531654" y="453486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607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0531654" y="4736030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607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10757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0757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0757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Lincoln Continental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Chrysler Imperial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128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Honda Civic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Corolla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Corona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Dodge Challenger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AMC Javelin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Camaro Z28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Pontiac Firebird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X1-9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Porsche 914-2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Lotus Europa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Ford Pantera 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Ferrari Dino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Maserati Bora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Volvo 142E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