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57315311" r:id="rId6"/>
    <p:sldId id="1095642029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Date 1"/>
          <p:cNvSpPr>
            <a:spLocks noGrp="false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2016-12-22</a:t>
            </a:r>
          </a:p>
        </p:txBody>
      </p:sp>
    </p:spTree>
  </p:cSld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Date 1"/>
          <p:cNvSpPr>
            <a:spLocks noGrp="false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Dummy date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