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png" PartName="/ppt/media/slide1_image_rId2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720988210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_image_rId2.png" Type="http://schemas.openxmlformats.org/officeDocument/2006/relationships/image" Id="rId2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Vector graphics format versus raster format</a:t>
            </a:r>
          </a:p>
        </p:txBody>
      </p:sp>
      <p:grpSp>
        <p:nvGrpSpPr>
          <p:cNvPr id="3" name="grp3"/>
          <p:cNvGrpSpPr/>
          <p:nvPr/>
        </p:nvGrpSpPr>
        <p:grpSpPr>
          <a:xfrm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4" name="rc4"/>
            <p:cNvSpPr/>
            <p:nvPr/>
          </p:nvSpPr>
          <p:spPr>
            <a:xfrm>
              <a:off x="838200" y="1825625"/>
              <a:ext cx="51816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211048" y="1895214"/>
              <a:ext cx="3770605" cy="389460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11048" y="5612786"/>
              <a:ext cx="3770605" cy="0"/>
            </a:xfrm>
            <a:custGeom>
              <a:avLst/>
              <a:pathLst>
                <a:path w="3770605" h="0">
                  <a:moveTo>
                    <a:pt x="0" y="0"/>
                  </a:moveTo>
                  <a:lnTo>
                    <a:pt x="3770605" y="0"/>
                  </a:lnTo>
                  <a:lnTo>
                    <a:pt x="37706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11048" y="4412601"/>
              <a:ext cx="3770605" cy="0"/>
            </a:xfrm>
            <a:custGeom>
              <a:avLst/>
              <a:pathLst>
                <a:path w="3770605" h="0">
                  <a:moveTo>
                    <a:pt x="0" y="0"/>
                  </a:moveTo>
                  <a:lnTo>
                    <a:pt x="3770605" y="0"/>
                  </a:lnTo>
                  <a:lnTo>
                    <a:pt x="37706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11048" y="3212417"/>
              <a:ext cx="3770605" cy="0"/>
            </a:xfrm>
            <a:custGeom>
              <a:avLst/>
              <a:pathLst>
                <a:path w="3770605" h="0">
                  <a:moveTo>
                    <a:pt x="0" y="0"/>
                  </a:moveTo>
                  <a:lnTo>
                    <a:pt x="3770605" y="0"/>
                  </a:lnTo>
                  <a:lnTo>
                    <a:pt x="37706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211048" y="2012232"/>
              <a:ext cx="3770605" cy="0"/>
            </a:xfrm>
            <a:custGeom>
              <a:avLst/>
              <a:pathLst>
                <a:path w="3770605" h="0">
                  <a:moveTo>
                    <a:pt x="0" y="0"/>
                  </a:moveTo>
                  <a:lnTo>
                    <a:pt x="3770605" y="0"/>
                  </a:lnTo>
                  <a:lnTo>
                    <a:pt x="37706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572874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25047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77221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429394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11048" y="5012694"/>
              <a:ext cx="3770605" cy="0"/>
            </a:xfrm>
            <a:custGeom>
              <a:avLst/>
              <a:pathLst>
                <a:path w="3770605" h="0">
                  <a:moveTo>
                    <a:pt x="0" y="0"/>
                  </a:moveTo>
                  <a:lnTo>
                    <a:pt x="3770605" y="0"/>
                  </a:lnTo>
                  <a:lnTo>
                    <a:pt x="37706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11048" y="3812509"/>
              <a:ext cx="3770605" cy="0"/>
            </a:xfrm>
            <a:custGeom>
              <a:avLst/>
              <a:pathLst>
                <a:path w="3770605" h="0">
                  <a:moveTo>
                    <a:pt x="0" y="0"/>
                  </a:moveTo>
                  <a:lnTo>
                    <a:pt x="3770605" y="0"/>
                  </a:lnTo>
                  <a:lnTo>
                    <a:pt x="37706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11048" y="2612324"/>
              <a:ext cx="3770605" cy="0"/>
            </a:xfrm>
            <a:custGeom>
              <a:avLst/>
              <a:pathLst>
                <a:path w="3770605" h="0">
                  <a:moveTo>
                    <a:pt x="0" y="0"/>
                  </a:moveTo>
                  <a:lnTo>
                    <a:pt x="3770605" y="0"/>
                  </a:lnTo>
                  <a:lnTo>
                    <a:pt x="37706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48961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001134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953307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905481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112298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921863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731428" y="540087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636211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017080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387825" y="5150717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630482" y="5335140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017080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445776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935693" y="5294690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397949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826646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840476" y="5354699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364389" y="5534727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78819" y="546088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673477" y="527073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387825" y="5390754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106569" y="5335140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677873" y="5155112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106569" y="5275131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397949" y="5160841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102173" y="527073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636211" y="558090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98467" y="5147011"/>
              <a:ext cx="91421" cy="9142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826646" y="5040822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017080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006956" y="5210726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207515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207515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731428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826646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387825" y="527073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221345" y="5294690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493167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921863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017080" y="546088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493167" y="540087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935693" y="5354699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445776" y="540087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112298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011352" y="5395149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535265" y="5395149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445776" y="540087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999985" y="5203755"/>
              <a:ext cx="97951" cy="979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102173" y="5030698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820917" y="5335140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112298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636211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302732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017080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885392" y="3324529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312205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788292" y="3202628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459088" y="374655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407423" y="3382656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649523" y="3446503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215172" y="3320830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894203" y="4173033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506479" y="3386494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171480" y="3804603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989420" y="4053014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836119" y="3622693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941593" y="3752968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028436" y="3324529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554305" y="3986587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599740" y="3504556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550467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751159" y="3692959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121771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558480" y="3810733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830843" y="3257362"/>
              <a:ext cx="150146" cy="15014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030392" y="374655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216988" y="3202628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032432" y="3328525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316044" y="3566522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504522" y="3504556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694957" y="3264519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594285" y="3139046"/>
              <a:ext cx="146741" cy="14674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931336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655941" y="4053014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463262" y="3870742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465507" y="3932996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746780" y="3808599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929520" y="3080793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360032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929520" y="3440849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597857" y="3322646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220827" y="3506513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554305" y="368654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459088" y="374655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461128" y="3508552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028436" y="3384538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746780" y="3748589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989420" y="4173033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554305" y="3626531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651562" y="3628571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649523" y="3626531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125609" y="3566522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082393" y="4350816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649523" y="368654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200982" y="2526520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733973" y="3075681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968624" y="2592433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211713" y="2777288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395793" y="2650915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444711" y="2172368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1880373" y="3439092"/>
              <a:ext cx="146741" cy="14674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163886" y="2357223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592582" y="2657269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057938" y="2466511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398886" y="3074073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305277" y="2955662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682972" y="2832470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637148" y="3134082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726322" y="3068030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299084" y="2949469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402147" y="2837297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538401" y="2110831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536909" y="1989322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931336" y="3142619"/>
              <a:ext cx="139595" cy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775171" y="2709432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541930" y="3194091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541494" y="2113925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211713" y="319735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587755" y="2712451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068669" y="2537251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116495" y="325736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021278" y="319735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302103" y="2772461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072128" y="2660728"/>
              <a:ext cx="143228" cy="14322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257450" y="2475588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731929" y="2293953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300576" y="2770933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216988" y="3082609"/>
              <a:ext cx="139595" cy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028436" y="2784445"/>
              <a:ext cx="135831" cy="13583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536909" y="2469395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202409" y="2767984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306930" y="2837297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926061" y="325736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778190" y="2892479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583278" y="2767984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775171" y="3069488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733973" y="3075681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679953" y="2589414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581852" y="2706548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584736" y="3009479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210060" y="3135690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398886" y="3014064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108649" y="2889460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830843" y="3077334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1090487" y="4975586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1090487" y="3775600"/>
              <a:ext cx="57931" cy="7302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1090487" y="2574224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74" name="pl174"/>
            <p:cNvSpPr/>
            <p:nvPr/>
          </p:nvSpPr>
          <p:spPr>
            <a:xfrm>
              <a:off x="1176254" y="5012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176254" y="38125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176254" y="26123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048961" y="57898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3001134" y="57898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3953307" y="57898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4905481" y="57898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>
              <a:off x="2019995" y="5851452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2972168" y="5850459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3924342" y="5852047"/>
              <a:ext cx="57931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4876515" y="5850459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2731890" y="5962713"/>
              <a:ext cx="72892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5400000">
              <a:off x="581015" y="3782585"/>
              <a:ext cx="71030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id="187" name="rc187"/>
            <p:cNvSpPr/>
            <p:nvPr/>
          </p:nvSpPr>
          <p:spPr>
            <a:xfrm>
              <a:off x="5125654" y="2675829"/>
              <a:ext cx="816647" cy="13032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5197654" y="2739693"/>
              <a:ext cx="672647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id="189" name="rc189"/>
            <p:cNvSpPr/>
            <p:nvPr/>
          </p:nvSpPr>
          <p:spPr>
            <a:xfrm>
              <a:off x="5197654" y="2886426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259944" y="2941299"/>
              <a:ext cx="91421" cy="9142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5197654" y="3087594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246114" y="3128637"/>
              <a:ext cx="119081" cy="11908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5197654" y="3288762"/>
              <a:ext cx="215999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235856" y="3319548"/>
              <a:ext cx="139595" cy="139595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5197654" y="3489930"/>
              <a:ext cx="215999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227320" y="3512179"/>
              <a:ext cx="156668" cy="156668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5197654" y="3691098"/>
              <a:ext cx="215999" cy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219851" y="3713294"/>
              <a:ext cx="171607" cy="17160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5438800" y="2948910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5438800" y="3150078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5438800" y="3351841"/>
              <a:ext cx="144716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5438800" y="3552414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5438800" y="3760998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204" name="rc204"/>
            <p:cNvSpPr/>
            <p:nvPr/>
          </p:nvSpPr>
          <p:spPr>
            <a:xfrm>
              <a:off x="5125654" y="4123098"/>
              <a:ext cx="824556" cy="8861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5197654" y="4168110"/>
              <a:ext cx="422374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id="206" name="rc206"/>
            <p:cNvSpPr/>
            <p:nvPr/>
          </p:nvSpPr>
          <p:spPr>
            <a:xfrm>
              <a:off x="5197654" y="4333694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273412" y="4409452"/>
              <a:ext cx="49651" cy="496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5197654" y="4534862"/>
              <a:ext cx="201167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273412" y="4610620"/>
              <a:ext cx="49651" cy="4965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5197654" y="4736030"/>
              <a:ext cx="201167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273412" y="4811788"/>
              <a:ext cx="49651" cy="4965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>
              <a:off x="5423968" y="4402528"/>
              <a:ext cx="299591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5423968" y="4592782"/>
              <a:ext cx="454242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5423968" y="4778274"/>
              <a:ext cx="387101" cy="944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</p:grpSp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