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6066097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7248" y="983989"/>
              <a:ext cx="4075405" cy="411526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7248" y="4912193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7248" y="3644008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7248" y="2375822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7248" y="1107637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78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7466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6609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65752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7248" y="4278101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7248" y="3009915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7248" y="1741729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2894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2037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51180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0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39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58099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52271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493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62546" y="442632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43628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61014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35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71929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72671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015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54444" y="483073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84328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71289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62546" y="467996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58199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5685" y="443071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58199" y="45575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72671" y="443644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53804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49356" y="488031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50098" y="4422618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55185" y="430962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61014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150889" y="448973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66842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66842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52271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62546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80672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5585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58099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61014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75585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1929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63928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5285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0713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43919" y="4482762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3804" y="42995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49456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3928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49356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697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3264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3896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78468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66811" y="255966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47335" y="262690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59166" y="249443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30439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3564" y="256350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30807" y="300540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333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9325" y="281329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62496" y="295037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57036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44421" y="319759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74522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40582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56668" y="2886965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58068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48595" y="301153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44049" y="2427567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58992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60982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1032" y="2502130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67735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1607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7436" y="243472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69066" y="2302451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52239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7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5681" y="3074948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7925" y="314060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2289" y="300940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0423" y="224079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534753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50423" y="2621254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72639" y="2496252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64821" y="26903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4421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43546" y="2692358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57036" y="256154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2289" y="294599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3353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44421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49375" y="281917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7335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1906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4023" y="358222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7335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44976" y="165592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194" y="172523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5707" y="192029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55181" y="1787120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788765" y="128137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16609" y="2619498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84850" y="147642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67364" y="179347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71205" y="159251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58274" y="223407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56968" y="210886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65451" y="197887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34960" y="229748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31831" y="2228036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50775" y="210267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61535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90152" y="1216437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88661" y="1088127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52239" y="2306024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65346" y="184903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32046" y="236089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93246" y="1219530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55707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2537" y="1852057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1935" y="1666656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52792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49878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53794" y="191546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85394" y="1796934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86111" y="160159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9074" y="140975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52266" y="1913939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60982" y="2242615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57036" y="1927451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88661" y="159540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46403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58621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46964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68365" y="204228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58060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65346" y="222949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62432" y="172221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56633" y="184615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59518" y="216608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54053" y="229909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58274" y="217066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4946" y="203926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44049" y="223734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66687" y="424099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6687" y="2973006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6687" y="170362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252454" y="4278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52454" y="3009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2454" y="174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2894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22037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251180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280323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163929" y="516088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93071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22214" y="5161484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1357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60490" y="5272150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57215" y="2981691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506654" y="1874935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578654" y="1938799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578654" y="2085532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40944" y="2140405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78654" y="228670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27114" y="2327743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578654" y="248786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16856" y="2518654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578654" y="268903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08320" y="2711285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78654" y="2890204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00851" y="2912400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819800" y="214801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19800" y="234918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19800" y="2550947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19800" y="275152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19800" y="296010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506654" y="3322204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78654" y="3367216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578654" y="353280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54412" y="3608558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578654" y="3733968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54412" y="3809726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78654" y="393513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54412" y="4010894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804968" y="3601634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804968" y="3791888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804968" y="3977380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