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435183019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nvGraphicFrame 1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731520"/>
              </a:tblGrid>
              <a:tr h="90170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FFFFFF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38100" marR="38100" marT="38100" marB="38100" vert="vert27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557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versicolor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