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51910805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nvGraphicFrame 1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50800" indent="0" algn="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