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png" PartName="/ppt/media/slide1_image_rId2.png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10719421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Relationship Target="../media/slide1_image_rId2.png" Type="http://schemas.openxmlformats.org/officeDocument/2006/relationships/image" Id="rId2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id="3" name="grp3"/>
          <p:cNvGrpSpPr/>
          <p:nvPr/>
        </p:nvGrpSpPr>
        <p:grpSpPr>
          <a:xfrm>
            <a:off x="838200" y="1825625"/>
            <a:ext cx="5181600" cy="4351338"/>
            <a:chOff x="838200" y="1825625"/>
            <a:chExt cx="5181600" cy="4351338"/>
          </a:xfrm>
        </p:grpSpPr>
        <p:sp>
          <p:nvSpPr>
            <p:cNvPr id="4" name="rc4"/>
            <p:cNvSpPr/>
            <p:nvPr/>
          </p:nvSpPr>
          <p:spPr>
            <a:xfrm>
              <a:off x="838200" y="1825625"/>
              <a:ext cx="5181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11048" y="1895214"/>
              <a:ext cx="3770605" cy="389460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11048" y="5612786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11048" y="4412601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11048" y="3212417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11048" y="2012232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57287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504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722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2939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11048" y="501269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11048" y="3812509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11048" y="2612324"/>
              <a:ext cx="3770605" cy="0"/>
            </a:xfrm>
            <a:custGeom>
              <a:avLst/>
              <a:pathLst>
                <a:path w="3770605" h="0">
                  <a:moveTo>
                    <a:pt x="0" y="0"/>
                  </a:moveTo>
                  <a:lnTo>
                    <a:pt x="3770605" y="0"/>
                  </a:lnTo>
                  <a:lnTo>
                    <a:pt x="37706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896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01134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53307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905481" y="1895214"/>
              <a:ext cx="0" cy="3894600"/>
            </a:xfrm>
            <a:custGeom>
              <a:avLst/>
              <a:pathLst>
                <a:path w="0" h="3894600">
                  <a:moveTo>
                    <a:pt x="0" y="3894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112298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921863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31428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36211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87825" y="5150717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30482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17080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45776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5693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97949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840476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64389" y="5534727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78819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73477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387825" y="5390754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06569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677873" y="5155112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06569" y="5275131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397949" y="5160841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102173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636211" y="558090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98467" y="5147011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826646" y="5040822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7080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06956" y="5210726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07515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207515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142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826646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387825" y="527073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21345" y="5294690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493167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921863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7080" y="546088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493167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935693" y="5354699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112298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11352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535265" y="539514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445776" y="540087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99985" y="5203755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02173" y="5030698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820917" y="5335140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112298" y="5220850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36211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302732" y="528085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17080" y="534086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885392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312205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88292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407423" y="338265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649523" y="344650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215172" y="3320830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94203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506479" y="3386494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171480" y="3804603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989420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836119" y="3622693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41593" y="3752968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028436" y="332452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554305" y="398658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599740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550467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51159" y="369295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21771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558480" y="381073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30843" y="3257362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030392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16988" y="320262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2432" y="332852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316044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04522" y="3504556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694957" y="326451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594285" y="3139046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31336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55941" y="405301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463262" y="3870742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465507" y="3932996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746780" y="380859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929520" y="3080793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360032" y="3442665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929520" y="344084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597857" y="3322646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220827" y="350651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554305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459088" y="374655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461128" y="3508552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28436" y="3384538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746780" y="3748589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89420" y="4173033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554305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651562" y="3628571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649523" y="3626531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125609" y="3566522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82393" y="4350816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649523" y="368654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00982" y="2526520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3968624" y="259243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11713" y="277728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395793" y="2650915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444711" y="217236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1880373" y="3439092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163886" y="235722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592582" y="2657269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057938" y="2466511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398886" y="307407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305277" y="2955662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82972" y="2832470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637148" y="3134082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726322" y="3068030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299084" y="294946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402147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38401" y="2110831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536909" y="198932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931336" y="314261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75171" y="2709432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541930" y="3194091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541494" y="2113925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211713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587755" y="271245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8669" y="2537251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16495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021278" y="319735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02103" y="2772461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72128" y="2660728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257450" y="247558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31929" y="2293953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300576" y="2770933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6988" y="3082609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028436" y="2784445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536909" y="246939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02409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306930" y="283729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926061" y="325736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778190" y="2892479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583278" y="2767984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775171" y="306948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33973" y="3075681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679953" y="258941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581852" y="2706548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584736" y="300947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10060" y="3135690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98886" y="3014064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08649" y="2889460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830843" y="3077334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090487" y="4975586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090487" y="3775600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090487" y="2574224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176254" y="5012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176254" y="3812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176254" y="26123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04896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001134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953307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905481" y="57898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019995" y="5851452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972168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24342" y="5852047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876515" y="585045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31890" y="5962713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581015" y="3782585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125654" y="2675829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197654" y="2739693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197654" y="288642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259944" y="2941299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197654" y="3087594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246114" y="3128637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197654" y="3288762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235856" y="3319548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197654" y="3489930"/>
              <a:ext cx="215999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227320" y="3512179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197654" y="3691098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219851" y="3713294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438800" y="294891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438800" y="315007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438800" y="3351841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438800" y="355241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438800" y="3760998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125654" y="4123098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197654" y="4168110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197654" y="4333694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273412" y="4409452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197654" y="4534862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273412" y="4610620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197654" y="473603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73412" y="4811788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423968" y="4402528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423968" y="4592782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423968" y="4778274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id="3" name="Picture 3"/>
          <p:cNvPicPr>
            <a:picLocks noChangeAspect="true"/>
          </p:cNvPicPr>
          <p:nvPr>
            <p:ph idx="3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