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424056592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Footer 1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Dummy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