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434504708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p3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287248" y="983989"/>
              <a:ext cx="4075405" cy="411526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287248" y="4912193"/>
              <a:ext cx="4075405" cy="0"/>
            </a:xfrm>
            <a:custGeom>
              <a:avLst/>
              <a:pathLst>
                <a:path w="4075405" h="0">
                  <a:moveTo>
                    <a:pt x="0" y="0"/>
                  </a:moveTo>
                  <a:lnTo>
                    <a:pt x="4075405" y="0"/>
                  </a:lnTo>
                  <a:lnTo>
                    <a:pt x="407540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287248" y="3644008"/>
              <a:ext cx="4075405" cy="0"/>
            </a:xfrm>
            <a:custGeom>
              <a:avLst/>
              <a:pathLst>
                <a:path w="4075405" h="0">
                  <a:moveTo>
                    <a:pt x="0" y="0"/>
                  </a:moveTo>
                  <a:lnTo>
                    <a:pt x="4075405" y="0"/>
                  </a:lnTo>
                  <a:lnTo>
                    <a:pt x="407540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287248" y="2375822"/>
              <a:ext cx="4075405" cy="0"/>
            </a:xfrm>
            <a:custGeom>
              <a:avLst/>
              <a:pathLst>
                <a:path w="4075405" h="0">
                  <a:moveTo>
                    <a:pt x="0" y="0"/>
                  </a:moveTo>
                  <a:lnTo>
                    <a:pt x="4075405" y="0"/>
                  </a:lnTo>
                  <a:lnTo>
                    <a:pt x="407540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287248" y="1107637"/>
              <a:ext cx="4075405" cy="0"/>
            </a:xfrm>
            <a:custGeom>
              <a:avLst/>
              <a:pathLst>
                <a:path w="4075405" h="0">
                  <a:moveTo>
                    <a:pt x="0" y="0"/>
                  </a:moveTo>
                  <a:lnTo>
                    <a:pt x="4075405" y="0"/>
                  </a:lnTo>
                  <a:lnTo>
                    <a:pt x="407540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678323" y="983989"/>
              <a:ext cx="0" cy="4115262"/>
            </a:xfrm>
            <a:custGeom>
              <a:avLst/>
              <a:pathLst>
                <a:path w="0" h="4115262">
                  <a:moveTo>
                    <a:pt x="0" y="4115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07466" y="983989"/>
              <a:ext cx="0" cy="4115262"/>
            </a:xfrm>
            <a:custGeom>
              <a:avLst/>
              <a:pathLst>
                <a:path w="0" h="4115262">
                  <a:moveTo>
                    <a:pt x="0" y="4115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36609" y="983989"/>
              <a:ext cx="0" cy="4115262"/>
            </a:xfrm>
            <a:custGeom>
              <a:avLst/>
              <a:pathLst>
                <a:path w="0" h="4115262">
                  <a:moveTo>
                    <a:pt x="0" y="4115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765752" y="983989"/>
              <a:ext cx="0" cy="4115262"/>
            </a:xfrm>
            <a:custGeom>
              <a:avLst/>
              <a:pathLst>
                <a:path w="0" h="4115262">
                  <a:moveTo>
                    <a:pt x="0" y="4115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87248" y="4278101"/>
              <a:ext cx="4075405" cy="0"/>
            </a:xfrm>
            <a:custGeom>
              <a:avLst/>
              <a:pathLst>
                <a:path w="4075405" h="0">
                  <a:moveTo>
                    <a:pt x="0" y="0"/>
                  </a:moveTo>
                  <a:lnTo>
                    <a:pt x="4075405" y="0"/>
                  </a:lnTo>
                  <a:lnTo>
                    <a:pt x="407540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287248" y="3009915"/>
              <a:ext cx="4075405" cy="0"/>
            </a:xfrm>
            <a:custGeom>
              <a:avLst/>
              <a:pathLst>
                <a:path w="4075405" h="0">
                  <a:moveTo>
                    <a:pt x="0" y="0"/>
                  </a:moveTo>
                  <a:lnTo>
                    <a:pt x="4075405" y="0"/>
                  </a:lnTo>
                  <a:lnTo>
                    <a:pt x="407540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287248" y="1741729"/>
              <a:ext cx="4075405" cy="0"/>
            </a:xfrm>
            <a:custGeom>
              <a:avLst/>
              <a:pathLst>
                <a:path w="4075405" h="0">
                  <a:moveTo>
                    <a:pt x="0" y="0"/>
                  </a:moveTo>
                  <a:lnTo>
                    <a:pt x="4075405" y="0"/>
                  </a:lnTo>
                  <a:lnTo>
                    <a:pt x="407540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192894" y="983989"/>
              <a:ext cx="0" cy="4115262"/>
            </a:xfrm>
            <a:custGeom>
              <a:avLst/>
              <a:pathLst>
                <a:path w="0" h="4115262">
                  <a:moveTo>
                    <a:pt x="0" y="4115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222037" y="983989"/>
              <a:ext cx="0" cy="4115262"/>
            </a:xfrm>
            <a:custGeom>
              <a:avLst/>
              <a:pathLst>
                <a:path w="0" h="4115262">
                  <a:moveTo>
                    <a:pt x="0" y="4115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51180" y="983989"/>
              <a:ext cx="0" cy="4115262"/>
            </a:xfrm>
            <a:custGeom>
              <a:avLst/>
              <a:pathLst>
                <a:path w="0" h="4115262">
                  <a:moveTo>
                    <a:pt x="0" y="4115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280323" y="983989"/>
              <a:ext cx="0" cy="4115262"/>
            </a:xfrm>
            <a:custGeom>
              <a:avLst/>
              <a:pathLst>
                <a:path w="0" h="4115262">
                  <a:moveTo>
                    <a:pt x="0" y="4115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263928" y="462667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058099" y="462667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852271" y="4690085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749356" y="456326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161014" y="462667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562546" y="4426323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743628" y="4620947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161014" y="456326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543528" y="462667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071929" y="4577096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572671" y="456326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955185" y="4499857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969015" y="4640506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454444" y="4830733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984328" y="4753494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871289" y="4553142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562546" y="4679960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258199" y="4620947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875685" y="4430719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258199" y="4557538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572671" y="4436448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253804" y="4553142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749356" y="4880313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250098" y="4422618"/>
              <a:ext cx="91421" cy="9142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1955185" y="430962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161014" y="4499857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150889" y="4489733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366842" y="456326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366842" y="462667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852271" y="4499857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1955185" y="4499857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562546" y="4553142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380672" y="4577096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675585" y="462667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058099" y="456326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161014" y="4753494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675585" y="4690085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071929" y="4640506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1543528" y="4690085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263928" y="456326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155285" y="4684356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1640713" y="4684356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1543528" y="4690085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143919" y="4482762"/>
              <a:ext cx="97951" cy="9795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253804" y="4299505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1949456" y="4620947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263928" y="4499857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1749356" y="462667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469756" y="456326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161014" y="462667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183264" y="2498134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563896" y="2623071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078468" y="2369434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641506" y="2943956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666811" y="2559661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847335" y="2626909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459166" y="2494436"/>
              <a:ext cx="143228" cy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030439" y="3394239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773564" y="2563500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330807" y="3005409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133353" y="3267421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049325" y="2813298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162496" y="2950374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257036" y="2498134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744421" y="3197593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874522" y="2688362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740582" y="2623071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956668" y="2886965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358068" y="2623071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748595" y="3011539"/>
              <a:ext cx="123570" cy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044049" y="2427567"/>
              <a:ext cx="150146" cy="15014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258992" y="2943956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460982" y="2369434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261032" y="2502130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567735" y="2753728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771607" y="2688362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977436" y="2434725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869066" y="2302451"/>
              <a:ext cx="146741" cy="14674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152239" y="2623071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853753" y="3267421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645681" y="3074948"/>
              <a:ext cx="123570" cy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647925" y="3140602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952289" y="3009405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150423" y="2240799"/>
              <a:ext cx="143228" cy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534753" y="2623071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150423" y="2621254"/>
              <a:ext cx="143228" cy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872639" y="2496252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464821" y="2690319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744421" y="2880546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641506" y="2943956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643546" y="2692358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257036" y="2561544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952289" y="2945995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133353" y="3394239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744421" y="2817137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849375" y="2819177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847335" y="2817137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361906" y="2753728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234023" y="3582223"/>
              <a:ext cx="123570" cy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847335" y="2880546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444976" y="1655926"/>
              <a:ext cx="171607" cy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939482" y="2235686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274194" y="1725238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455707" y="1920293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655181" y="1787120"/>
              <a:ext cx="162855" cy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788765" y="1281373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016609" y="2619498"/>
              <a:ext cx="146741" cy="14674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484850" y="1476428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867364" y="1793475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371205" y="1592516"/>
              <a:ext cx="171607" cy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658274" y="2234078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556968" y="2108868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965451" y="1978875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834960" y="2297488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2931831" y="2228036"/>
              <a:ext cx="168754" cy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3550775" y="2102675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3661535" y="1983702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890152" y="1216437"/>
              <a:ext cx="162855" cy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888661" y="1088127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152239" y="2306024"/>
              <a:ext cx="139595" cy="13959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065346" y="1849038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2732046" y="2360897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893246" y="1219530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455707" y="2364158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862537" y="1852057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381935" y="1666656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352792" y="2427567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249878" y="2364158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553794" y="1915466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4385394" y="1796934"/>
              <a:ext cx="143228" cy="14322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586111" y="1601594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099074" y="1409758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552266" y="1913939"/>
              <a:ext cx="162855" cy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460982" y="2242615"/>
              <a:ext cx="139595" cy="13959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257036" y="1927451"/>
              <a:ext cx="135831" cy="13583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888661" y="1595401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446403" y="1910989"/>
              <a:ext cx="168754" cy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558621" y="1983702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146964" y="2427567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068365" y="2042285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858060" y="1910989"/>
              <a:ext cx="168754" cy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065346" y="2229494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2939482" y="2235686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3962432" y="1722219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3856633" y="1846153"/>
              <a:ext cx="171607" cy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859518" y="2166084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454053" y="2299096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658274" y="2170669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3344946" y="2039266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3044049" y="2237340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tx171"/>
            <p:cNvSpPr/>
            <p:nvPr/>
          </p:nvSpPr>
          <p:spPr>
            <a:xfrm>
              <a:off x="1166687" y="4240993"/>
              <a:ext cx="57931" cy="7322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1166687" y="2973006"/>
              <a:ext cx="57931" cy="7302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1166687" y="1703629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74" name="pl174"/>
            <p:cNvSpPr/>
            <p:nvPr/>
          </p:nvSpPr>
          <p:spPr>
            <a:xfrm>
              <a:off x="1252454" y="42781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1252454" y="30099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1252454" y="17417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2192894" y="50992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3222037" y="50992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4251180" y="50992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5280323" y="50992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tx181"/>
            <p:cNvSpPr/>
            <p:nvPr/>
          </p:nvSpPr>
          <p:spPr>
            <a:xfrm>
              <a:off x="2163929" y="5160889"/>
              <a:ext cx="57931" cy="7322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3193071" y="5159896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4222214" y="5161484"/>
              <a:ext cx="57931" cy="726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5251357" y="5159896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2960490" y="5272150"/>
              <a:ext cx="728922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Sepal.Length</a:t>
              </a:r>
            </a:p>
          </p:txBody>
        </p:sp>
        <p:sp>
          <p:nvSpPr>
            <p:cNvPr id="186" name="tx186"/>
            <p:cNvSpPr/>
            <p:nvPr/>
          </p:nvSpPr>
          <p:spPr>
            <a:xfrm rot="-5400000">
              <a:off x="657215" y="2981691"/>
              <a:ext cx="71030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Petal.Length</a:t>
              </a:r>
            </a:p>
          </p:txBody>
        </p:sp>
        <p:sp>
          <p:nvSpPr>
            <p:cNvPr id="187" name="rc187"/>
            <p:cNvSpPr/>
            <p:nvPr/>
          </p:nvSpPr>
          <p:spPr>
            <a:xfrm>
              <a:off x="5506654" y="1874935"/>
              <a:ext cx="816647" cy="13032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tx188"/>
            <p:cNvSpPr/>
            <p:nvPr/>
          </p:nvSpPr>
          <p:spPr>
            <a:xfrm>
              <a:off x="5578654" y="1938799"/>
              <a:ext cx="672647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Petal.Width</a:t>
              </a:r>
            </a:p>
          </p:txBody>
        </p:sp>
        <p:sp>
          <p:nvSpPr>
            <p:cNvPr id="189" name="rc189"/>
            <p:cNvSpPr/>
            <p:nvPr/>
          </p:nvSpPr>
          <p:spPr>
            <a:xfrm>
              <a:off x="5578654" y="2085532"/>
              <a:ext cx="215999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5640944" y="2140405"/>
              <a:ext cx="91421" cy="91421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5578654" y="2286700"/>
              <a:ext cx="215999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5627114" y="2327743"/>
              <a:ext cx="119081" cy="119081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5578654" y="2487868"/>
              <a:ext cx="215999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5616856" y="2518654"/>
              <a:ext cx="139595" cy="139595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5578654" y="2689036"/>
              <a:ext cx="215999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5608320" y="2711285"/>
              <a:ext cx="156668" cy="156668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5578654" y="2890204"/>
              <a:ext cx="215999" cy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600851" y="2912400"/>
              <a:ext cx="171607" cy="171607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tx199"/>
            <p:cNvSpPr/>
            <p:nvPr/>
          </p:nvSpPr>
          <p:spPr>
            <a:xfrm>
              <a:off x="5819800" y="2148016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5819800" y="2349184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5819800" y="2550947"/>
              <a:ext cx="144716" cy="7362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1.5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5819800" y="2751520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2.0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5819800" y="2960104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id="204" name="rc204"/>
            <p:cNvSpPr/>
            <p:nvPr/>
          </p:nvSpPr>
          <p:spPr>
            <a:xfrm>
              <a:off x="5506654" y="3322204"/>
              <a:ext cx="824556" cy="8861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tx205"/>
            <p:cNvSpPr/>
            <p:nvPr/>
          </p:nvSpPr>
          <p:spPr>
            <a:xfrm>
              <a:off x="5578654" y="3367216"/>
              <a:ext cx="422374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Species</a:t>
              </a:r>
            </a:p>
          </p:txBody>
        </p:sp>
        <p:sp>
          <p:nvSpPr>
            <p:cNvPr id="206" name="rc206"/>
            <p:cNvSpPr/>
            <p:nvPr/>
          </p:nvSpPr>
          <p:spPr>
            <a:xfrm>
              <a:off x="5578654" y="3532800"/>
              <a:ext cx="201167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5654412" y="3608558"/>
              <a:ext cx="49651" cy="4965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5578654" y="3733968"/>
              <a:ext cx="201167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5654412" y="3809726"/>
              <a:ext cx="49651" cy="4965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5578654" y="3935136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5654412" y="4010894"/>
              <a:ext cx="49651" cy="4965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tx212"/>
            <p:cNvSpPr/>
            <p:nvPr/>
          </p:nvSpPr>
          <p:spPr>
            <a:xfrm>
              <a:off x="5804968" y="3601634"/>
              <a:ext cx="299591" cy="678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setosa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5804968" y="3791888"/>
              <a:ext cx="454242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versicolor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5804968" y="3977380"/>
              <a:ext cx="387101" cy="944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virginica</a:t>
              </a:r>
            </a:p>
          </p:txBody>
        </p:sp>
      </p:grp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7315200" y="1828800"/>
          <a:ext cx="4114800" cy="2743200"/>
        </p:xfrm>
        <a:graphic>
          <a:graphicData uri="http://schemas.openxmlformats.org/drawingml/2006/table">
            <a:tbl>
              <a:tblPr/>
              <a:tblGrid>
                <a:gridCol w="822960"/>
                <a:gridCol w="822960"/>
                <a:gridCol w="822960"/>
                <a:gridCol w="822960"/>
                <a:gridCol w="822960"/>
              </a:tblGrid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Sepal.Length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Sepal.Width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Petal.Length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Petal.Width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Species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