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844580585" r:id="rId6"/>
    <p:sldId id="764903589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