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158408701" r:id="rId6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" name="nvGraphicFrame 1"/>
          <p:cNvGraphicFramePr>
            <a:graphicFrameLocks noGrp="true"/>
          </p:cNvGraphicFramePr>
          <p:nvPr/>
        </p:nvGraphicFramePr>
        <p:xfrm rot="0">
          <a:off x="838200" y="1825625"/>
          <a:ext cx="10515600" cy="4351338"/>
        </p:xfrm>
        <a:graphic>
          <a:graphicData uri="http://schemas.openxmlformats.org/drawingml/2006/table">
            <a:tbl>
              <a:tblPr/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Sepal.Length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Sepal.Width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Petal.Length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Petal.Width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Species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vt="http://schemas.openxmlformats.org/officeDocument/2006/docPropsVTypes" xmlns:properties="http://schemas.openxmlformats.org/officeDocument/2006/extended-properti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