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892683102" r:id="rId6"/>
    <p:sldId id="1931659617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5181600" cy="4351338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t/>
            </a:r>
          </a:p>
          <a:p>
            <a:r>
              <a:t>Hello World!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4" name="rc4"/>
            <p:cNvSpPr/>
            <p:nvPr/>
          </p:nvSpPr>
          <p:spPr>
            <a:xfrm>
              <a:off x="1876495" y="4946531"/>
              <a:ext cx="933434" cy="34765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996617" y="4598877"/>
              <a:ext cx="933434" cy="69530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16739" y="4251222"/>
              <a:ext cx="933434" cy="1042964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236861" y="3903567"/>
              <a:ext cx="933434" cy="13906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6356983" y="3555913"/>
              <a:ext cx="933434" cy="1738273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477105" y="3208258"/>
              <a:ext cx="933434" cy="2085928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8597227" y="2860603"/>
              <a:ext cx="933434" cy="2433582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9717349" y="2512949"/>
              <a:ext cx="933434" cy="2781237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25524" y="2512949"/>
              <a:ext cx="0" cy="2781237"/>
            </a:xfrm>
            <a:custGeom>
              <a:avLst/>
              <a:pathLst>
                <a:path w="0" h="2781237">
                  <a:moveTo>
                    <a:pt x="0" y="278123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41704" y="5294186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41704" y="459887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41704" y="3903567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4" y="3208258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4" y="2512949"/>
              <a:ext cx="83820" cy="0"/>
            </a:xfrm>
            <a:custGeom>
              <a:avLst/>
              <a:pathLst>
                <a:path w="83820" h="0">
                  <a:moveTo>
                    <a:pt x="838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 rot="-5400000">
              <a:off x="1243511" y="5248744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1244205" y="4554129"/>
              <a:ext cx="70804" cy="894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1244404" y="3859018"/>
              <a:ext cx="70804" cy="890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1243511" y="316281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1243511" y="2467506"/>
              <a:ext cx="70804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