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203967269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3770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87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504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722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293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96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113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330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548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229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1863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21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7825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482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080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77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5693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794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476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4389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78819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477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7825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656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77873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656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7949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2173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211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8467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646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080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6956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7515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751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7825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1345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3167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1863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080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3167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5693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29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1352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526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99985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2173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0917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229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211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273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5392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2205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8829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7423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49523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5172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20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06479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1480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89420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119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1593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28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4305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9740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0467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1159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1771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8480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0843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0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698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2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16044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45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4957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285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33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941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3262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5507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6780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29520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03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9520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97857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0827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430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1128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8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6780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9420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430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1562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9523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5609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239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49523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0982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6862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1713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95793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44711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373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3886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82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7938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98886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5277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2972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7148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6322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99084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2147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38401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6909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1336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75171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1930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1494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1713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87755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8669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6495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1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2103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2128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7450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1929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057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6988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28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36909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2409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06930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6061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78190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3278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5171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79953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1852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4736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0060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98886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8649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0843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896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113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330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0548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19995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2168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24342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15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1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25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197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197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59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197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46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197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35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97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27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197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19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38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38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38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38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38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25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197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197654" y="433369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73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197654" y="453486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73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197654" y="473603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73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23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23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23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