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Target="docProps/core.xml" Type="http://schemas.openxmlformats.org/package/2006/relationships/metadata/core-properties" Id="rId3"></Relationship><Relationship Target="docProps/thumbnail.jpeg" Type="http://schemas.openxmlformats.org/package/2006/relationships/metadata/thumbnail" Id="rId2"></Relationship><Relationship Target="ppt/presentation.xml" Type="http://schemas.openxmlformats.org/officeDocument/2006/relationships/officeDocument" Id="rId1"></Relationship><Relationship Target="docProps/app.xml" Type="http://schemas.openxmlformats.org/officeDocument/2006/relationships/extended-properties" Id="rId4"></Relationship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saveSubsetFonts="true">
  <p:sldMasterIdLst>
    <p:sldMasterId id="2147483648" r:id="rId1"/>
  </p:sldMasterIdLst>
  <p:sldIdLst>
    <p:sldId id="1065422633" r:id="rId6"/>
  </p:sldIdLst>
  <p:sldSz cx="12192000" cy="6858000"/>
  <p:notesSz cx="6858000" cy="9144000"/>
  <p:defaultTextStyle>
    <a:defPPr>
      <a:defRPr lang="fr-FR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Target="viewProps.xml" Type="http://schemas.openxmlformats.org/officeDocument/2006/relationships/viewProps" Id="rId3"></Relationship><Relationship Target="presProps.xml" Type="http://schemas.openxmlformats.org/officeDocument/2006/relationships/presProps" Id="rId2"></Relationship><Relationship Target="slideMasters/slideMaster1.xml" Type="http://schemas.openxmlformats.org/officeDocument/2006/relationships/slideMaster" Id="rId1"></Relationship><Relationship Target="tableStyles.xml" Type="http://schemas.openxmlformats.org/officeDocument/2006/relationships/tableStyles" Id="rId5"></Relationship><Relationship Target="theme/theme1.xml" Type="http://schemas.openxmlformats.org/officeDocument/2006/relationships/theme" Id="rId4"></Relationship><Relationship Target="slides/slide1.xml" Type="http://schemas.openxmlformats.org/officeDocument/2006/relationships/slide" Id="rId6"/></Relationships>
</file>

<file path=ppt/slideLayouts/_rels/slideLayout1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standalone="yes"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" preserve="tru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false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447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itleAndTx" preserve="true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74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" preserve="true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48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secHead" preserve="true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06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Obj" preserve="true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293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woTxTwoObj" preserve="true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titleOnly" preserve="true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4" name="Espace réservé du pied de page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558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blank" preserve="true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3" name="Espace réservé du pied de page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objTx" preserve="true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false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6" name="Espace réservé du pied de page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249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 type="vertTx" preserve="true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99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theme/theme1.xml" Type="http://schemas.openxmlformats.org/officeDocument/2006/relationships/theme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true"/>
          </p:cNvSpPr>
          <p:nvPr>
            <p:ph type="title"/>
          </p:nvPr>
        </p:nvSpPr>
        <p:spPr>
          <a:xfrm>
            <a:off x="838200" y="36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r>
              <a:rPr lang="fr-FR" smtClean="false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fr-FR" smtClean="false"/>
              <a:t>Modifiez les styles du texte du masque</a:t>
            </a:r>
          </a:p>
          <a:p>
            <a:pPr lvl="1"/>
            <a:r>
              <a:rPr lang="fr-FR" smtClean="false"/>
              <a:t>Deuxième niveau</a:t>
            </a:r>
          </a:p>
          <a:p>
            <a:pPr lvl="2"/>
            <a:r>
              <a:rPr lang="fr-FR" smtClean="false"/>
              <a:t>Troisième niveau</a:t>
            </a:r>
          </a:p>
          <a:p>
            <a:pPr lvl="3"/>
            <a:r>
              <a:rPr lang="fr-FR" smtClean="false"/>
              <a:t>Quatrième niveau</a:t>
            </a:r>
          </a:p>
          <a:p>
            <a:pPr lvl="4"/>
            <a:r>
              <a:rPr lang="fr-FR" smtClean="false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10EA-6548-4EF6-B0A9-8F847AEECEDD}" type="datetimeFigureOut">
              <a:rPr lang="fr-FR" smtClean="false"/>
              <a:t>07/12/2013</a:t>
            </a:fld>
            <a:endParaRPr lang="fr-FR"/>
          </a:p>
        </p:txBody>
      </p:sp>
      <p:sp>
        <p:nvSpPr>
          <p:cNvPr id="5" name="Espace réservé du pied de page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AABF0-D73A-43C1-84CC-8A30B6535388}" type="slidenum">
              <a:rPr lang="fr-FR" smtClean="false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81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false" eaLnBrk="true" latinLnBrk="false" hangingPunct="true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Target="../slideLayouts/slideLayout2.xml" Type="http://schemas.openxmlformats.org/officeDocument/2006/relationships/slideLayout" Id="rId1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p3"/>
          <p:cNvGrpSpPr/>
          <p:nvPr/>
        </p:nvGrpSpPr>
        <p:grpSpPr>
          <a:xfrm>
            <a:off x="914400" y="914400"/>
            <a:ext cx="5486400" cy="4572000"/>
            <a:chOff x="914400" y="914400"/>
            <a:chExt cx="5486400" cy="4572000"/>
          </a:xfrm>
        </p:grpSpPr>
        <p:sp>
          <p:nvSpPr>
            <p:cNvPr id="4" name="rc4"/>
            <p:cNvSpPr/>
            <p:nvPr/>
          </p:nvSpPr>
          <p:spPr>
            <a:xfrm>
              <a:off x="914400" y="914400"/>
              <a:ext cx="54864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87248" y="983989"/>
              <a:ext cx="4075405" cy="411526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87248" y="4912193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87248" y="3644008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87248" y="2375822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87248" y="1107637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678323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07466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36609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765752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87248" y="4278101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87248" y="3009915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87248" y="1741729"/>
              <a:ext cx="4075405" cy="0"/>
            </a:xfrm>
            <a:custGeom>
              <a:avLst/>
              <a:pathLst>
                <a:path w="4075405" h="0">
                  <a:moveTo>
                    <a:pt x="0" y="0"/>
                  </a:moveTo>
                  <a:lnTo>
                    <a:pt x="4075405" y="0"/>
                  </a:lnTo>
                  <a:lnTo>
                    <a:pt x="407540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2894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222037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51180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80323" y="983989"/>
              <a:ext cx="0" cy="4115262"/>
            </a:xfrm>
            <a:custGeom>
              <a:avLst/>
              <a:pathLst>
                <a:path w="0" h="4115262">
                  <a:moveTo>
                    <a:pt x="0" y="411526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263928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058099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852271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749356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161014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562546" y="4426323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743628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61014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43528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071929" y="457709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572671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955185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969015" y="464050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454444" y="4830733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84328" y="475349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871289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62546" y="4679960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258199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875685" y="4430719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258199" y="4557538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572671" y="4436448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53804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749356" y="4880313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50098" y="4422618"/>
              <a:ext cx="91421" cy="9142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955185" y="4309629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161014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150889" y="4489733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366842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366842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1852271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1955185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62546" y="4553142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380672" y="457709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675585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058099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161014" y="4753494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75585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071929" y="4640506"/>
              <a:ext cx="36101" cy="3610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1543528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263928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155285" y="468435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1640713" y="4684356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1543528" y="4690085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43919" y="4482762"/>
              <a:ext cx="97951" cy="979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253804" y="4299505"/>
              <a:ext cx="84009" cy="84009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949456" y="4620947"/>
              <a:ext cx="75218" cy="75218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263928" y="4499857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1749356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469756" y="456326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161014" y="4626676"/>
              <a:ext cx="63761" cy="6376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183264" y="249813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563896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078468" y="236943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641506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666811" y="255966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847335" y="262690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459166" y="2494436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030439" y="339423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73564" y="2563500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2330807" y="3005409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2133353" y="3267421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049325" y="2813298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162496" y="2950374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257036" y="249813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744421" y="3197593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874522" y="2688362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2740582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56668" y="2886965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358068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2748595" y="3011539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044049" y="2427567"/>
              <a:ext cx="150146" cy="150146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258992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460982" y="2369434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261032" y="2502130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67735" y="275372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771607" y="2688362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77436" y="2434725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869066" y="2302451"/>
              <a:ext cx="146741" cy="14674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52239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2853753" y="3267421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2645681" y="3074948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647925" y="3140602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2289" y="300940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150423" y="2240799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534753" y="2623071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150423" y="2621254"/>
              <a:ext cx="143228" cy="14322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872639" y="2496252"/>
              <a:ext cx="139595" cy="139595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464821" y="2690319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744421" y="288054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641506" y="294395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643546" y="2692358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257036" y="2561544"/>
              <a:ext cx="135831" cy="13583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52289" y="2945995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133353" y="3394239"/>
              <a:ext cx="119081" cy="11908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744421" y="28171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849375" y="2819177"/>
              <a:ext cx="127839" cy="127839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847335" y="2817137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361906" y="2753728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234023" y="3582223"/>
              <a:ext cx="123570" cy="123570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847335" y="2880546"/>
              <a:ext cx="131918" cy="131918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444976" y="1655926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939482" y="223568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74194" y="1725238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3455707" y="1920293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655181" y="1787120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788765" y="1281373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16609" y="2619498"/>
              <a:ext cx="146741" cy="14674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484850" y="147642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3867364" y="1793475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371205" y="1592516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658274" y="223407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556968" y="2108868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65451" y="197887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834960" y="229748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931831" y="2228036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550775" y="2102675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661535" y="198370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890152" y="1216437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888661" y="1088127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152239" y="2306024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065346" y="1849038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732046" y="2360897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93246" y="1219530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3455707" y="236415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862537" y="1852057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381935" y="1666656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352792" y="242756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49878" y="2364158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553794" y="1915466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4385394" y="1796934"/>
              <a:ext cx="143228" cy="14322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586111" y="1601594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099074" y="1409758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3552266" y="1913939"/>
              <a:ext cx="162855" cy="16285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460982" y="2242615"/>
              <a:ext cx="139595" cy="139595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257036" y="1927451"/>
              <a:ext cx="135831" cy="13583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888661" y="1595401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446403" y="191098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558621" y="1983702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3146964" y="2427567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068365" y="2042285"/>
              <a:ext cx="159800" cy="159800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858060" y="1910989"/>
              <a:ext cx="168754" cy="168754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4065346" y="222949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939482" y="223568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962432" y="1722219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3856633" y="1846153"/>
              <a:ext cx="171607" cy="171607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3859518" y="2166084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454053" y="2299096"/>
              <a:ext cx="153453" cy="153453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658274" y="2170669"/>
              <a:ext cx="156668" cy="15666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344946" y="2039266"/>
              <a:ext cx="165838" cy="165838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044049" y="2237340"/>
              <a:ext cx="150146" cy="150146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1166687" y="4240993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166687" y="2973006"/>
              <a:ext cx="57931" cy="7302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1166687" y="1703629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74" name="pl174"/>
            <p:cNvSpPr/>
            <p:nvPr/>
          </p:nvSpPr>
          <p:spPr>
            <a:xfrm>
              <a:off x="1252454" y="42781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252454" y="30099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252454" y="174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92894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3222037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4251180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5280323" y="509925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tx181"/>
            <p:cNvSpPr/>
            <p:nvPr/>
          </p:nvSpPr>
          <p:spPr>
            <a:xfrm>
              <a:off x="2163929" y="5160889"/>
              <a:ext cx="57931" cy="73223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3193071" y="515989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6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4222214" y="5161484"/>
              <a:ext cx="57931" cy="72628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5251357" y="5159896"/>
              <a:ext cx="57931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Calibri"/>
                  <a:cs typeface="Calibri"/>
                </a:rPr>
                <a:t>8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960490" y="5272150"/>
              <a:ext cx="728922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Sepal.Length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657215" y="2981691"/>
              <a:ext cx="710300" cy="1198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Petal.Length</a:t>
              </a:r>
            </a:p>
          </p:txBody>
        </p:sp>
        <p:sp>
          <p:nvSpPr>
            <p:cNvPr id="187" name="rc187"/>
            <p:cNvSpPr/>
            <p:nvPr/>
          </p:nvSpPr>
          <p:spPr>
            <a:xfrm>
              <a:off x="5506654" y="1874935"/>
              <a:ext cx="816647" cy="13032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5578654" y="1938799"/>
              <a:ext cx="672647" cy="9644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Petal.Width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5578654" y="2085532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640944" y="2140405"/>
              <a:ext cx="91421" cy="9142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5578654" y="2286700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627114" y="2327743"/>
              <a:ext cx="119081" cy="119081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5578654" y="2487868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616856" y="2518654"/>
              <a:ext cx="139595" cy="139595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5578654" y="2689036"/>
              <a:ext cx="215999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5608320" y="2711285"/>
              <a:ext cx="156668" cy="156668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5578654" y="2890204"/>
              <a:ext cx="215999" cy="215999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600851" y="2912400"/>
              <a:ext cx="171607" cy="171607"/>
            </a:xfrm>
            <a:prstGeom prst="ellipse">
              <a:avLst/>
            </a:prstGeom>
            <a:solidFill>
              <a:srgbClr val="000000">
                <a:alpha val="70196"/>
              </a:srgbClr>
            </a:solidFill>
            <a:ln w="9000" cap="rnd">
              <a:solidFill>
                <a:srgbClr val="000000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9"/>
            <p:cNvSpPr/>
            <p:nvPr/>
          </p:nvSpPr>
          <p:spPr>
            <a:xfrm>
              <a:off x="5819800" y="2148016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0.5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5819800" y="234918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1.0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5819800" y="2550947"/>
              <a:ext cx="144716" cy="73620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1.5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5819800" y="2751520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2.0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5819800" y="2960104"/>
              <a:ext cx="144716" cy="7421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2.5</a:t>
              </a:r>
            </a:p>
          </p:txBody>
        </p:sp>
        <p:sp>
          <p:nvSpPr>
            <p:cNvPr id="204" name="rc204"/>
            <p:cNvSpPr/>
            <p:nvPr/>
          </p:nvSpPr>
          <p:spPr>
            <a:xfrm>
              <a:off x="5506654" y="3322204"/>
              <a:ext cx="824556" cy="8861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tx205"/>
            <p:cNvSpPr/>
            <p:nvPr/>
          </p:nvSpPr>
          <p:spPr>
            <a:xfrm>
              <a:off x="5578654" y="3367216"/>
              <a:ext cx="422374" cy="115292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Species</a:t>
              </a:r>
            </a:p>
          </p:txBody>
        </p:sp>
        <p:sp>
          <p:nvSpPr>
            <p:cNvPr id="206" name="rc206"/>
            <p:cNvSpPr/>
            <p:nvPr/>
          </p:nvSpPr>
          <p:spPr>
            <a:xfrm>
              <a:off x="5578654" y="3532800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654412" y="3608558"/>
              <a:ext cx="49651" cy="49651"/>
            </a:xfrm>
            <a:prstGeom prst="ellipse">
              <a:avLst/>
            </a:prstGeom>
            <a:solidFill>
              <a:srgbClr val="F8766D">
                <a:alpha val="70196"/>
              </a:srgbClr>
            </a:solidFill>
            <a:ln w="9000" cap="rnd">
              <a:solidFill>
                <a:srgbClr val="F8766D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5578654" y="3733968"/>
              <a:ext cx="201167" cy="20116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654412" y="3809726"/>
              <a:ext cx="49651" cy="49651"/>
            </a:xfrm>
            <a:prstGeom prst="ellipse">
              <a:avLst/>
            </a:prstGeom>
            <a:solidFill>
              <a:srgbClr val="00BA38">
                <a:alpha val="70196"/>
              </a:srgbClr>
            </a:solidFill>
            <a:ln w="9000" cap="rnd">
              <a:solidFill>
                <a:srgbClr val="00BA38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578654" y="3935136"/>
              <a:ext cx="201167" cy="201167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654412" y="4010894"/>
              <a:ext cx="49651" cy="49651"/>
            </a:xfrm>
            <a:prstGeom prst="ellipse">
              <a:avLst/>
            </a:prstGeom>
            <a:solidFill>
              <a:srgbClr val="619CFF">
                <a:alpha val="70196"/>
              </a:srgbClr>
            </a:solidFill>
            <a:ln w="9000" cap="rnd">
              <a:solidFill>
                <a:srgbClr val="619CFF">
                  <a:alpha val="7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804968" y="3601634"/>
              <a:ext cx="299591" cy="67865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setosa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5804968" y="3791888"/>
              <a:ext cx="454242" cy="78779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versicolor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5804968" y="3977380"/>
              <a:ext cx="387101" cy="94456"/>
            </a:xfrm>
            <a:prstGeom prst="rect">
              <a:avLst/>
            </a:prstGeom>
            <a:noFill/>
          </p:spPr>
          <p:txBody>
            <a:bodyPr wrap="none" lIns="0" tIns="0" rIns="0" bIns="0" anchor="ctr" anchorCtr="true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Calibri"/>
                  <a:cs typeface="Calibri"/>
                </a:rPr>
                <a:t>virginica</a:t>
              </a:r>
            </a:p>
          </p:txBody>
        </p:sp>
      </p:grpSp>
      <p:graphicFrame>
        <p:nvGraphicFramePr>
          <p:cNvPr id="2" name="nvGraphicFrame 2"/>
          <p:cNvGraphicFramePr>
            <a:graphicFrameLocks noGrp="true"/>
          </p:cNvGraphicFramePr>
          <p:nvPr/>
        </p:nvGraphicFramePr>
        <p:xfrm rot="0">
          <a:off x="7315200" y="1828800"/>
          <a:ext cx="4114800" cy="2743200"/>
        </p:xfrm>
        <a:graphic>
          <a:graphicData uri="http://schemas.openxmlformats.org/drawingml/2006/table">
            <a:tbl>
              <a:tblPr/>
              <a:tblGrid>
                <a:gridCol w="822960"/>
                <a:gridCol w="822960"/>
                <a:gridCol w="822960"/>
                <a:gridCol w="822960"/>
                <a:gridCol w="822960"/>
              </a:tblGrid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Sepal.Width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Petal.Length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Petal.Width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 b="tru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Species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5.4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1.7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setosa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Words>0</properties:Words>
  <properties:PresentationFormat>Grand écran</properties:PresentationFormat>
  <properties:Paragraphs>0</properties:Paragraphs>
  <properties:Slides>0</properties:Slides>
  <properties:Notes>0</properties:Notes>
  <properties:TotalTime>8</properties:TotalTime>
  <properties:HiddenSlides>0</properties:HiddenSlides>
  <properties:MMClips>0</properties:MMClips>
  <properties:ScaleCrop>false</properties:ScaleCrop>
  <properties:HeadingPairs>
    <vt:vector baseType="variant" size="6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properties:HeadingPairs>
  <properties:TitlesOfParts>
    <vt:vector baseType="lpstr" size="4">
      <vt:lpstr>Arial</vt:lpstr>
      <vt:lpstr>Calibri</vt:lpstr>
      <vt:lpstr>Calibri Light</vt:lpstr>
      <vt:lpstr>Thème Office</vt:lpstr>
    </vt:vector>
  </properties:TitlesOfParts>
  <properties:LinksUpToDate>false</properties:LinksUpToDate>
  <properties:SharedDoc>false</properties:SharedDoc>
  <properties:HyperlinksChanged>false</properties:HyperlinksChanged>
  <properties:Application>docx4j</properties:Application>
  <properties:AppVersion>3.0</properties:AppVersion>
</properties:Properties>
</file>

<file path=docProps/core.xml><?xml version="1.0" encoding="utf-8"?>
<cp:coreProperties xmlns:cp="http://schemas.openxmlformats.org/package/2006/metadata/core-properties" xmlns:dcterms="http://purl.org/dc/terms/" xmlns:dc="http://purl.org/dc/elements/1.1/">
  <dcterms:created xmlns:xsi="http://www.w3.org/2001/XMLSchema-instance" xsi:type="dcterms:W3CDTF">2013-11-21T15:46:01Z</dcterms:created>
  <dc:creator>David Gohel</dc:creator>
  <cp:lastModifiedBy>docx4j</cp:lastModifiedBy>
  <dcterms:modified xmlns:xsi="http://www.w3.org/2001/XMLSchema-instance" xsi:type="dcterms:W3CDTF">2013-12-07T17:11:00Z</dcterms:modified>
  <cp:revision>9</cp:revision>
  <dc:title>Présentation PowerPoint</dc:title>
</cp:coreProperties>
</file>